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62" r:id="rId3"/>
    <p:sldId id="260" r:id="rId4"/>
    <p:sldId id="263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3" r:id="rId46"/>
    <p:sldId id="301" r:id="rId47"/>
    <p:sldId id="304" r:id="rId48"/>
    <p:sldId id="305" r:id="rId49"/>
    <p:sldId id="308" r:id="rId50"/>
    <p:sldId id="309" r:id="rId51"/>
    <p:sldId id="31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3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0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1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3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9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1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0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5CD4-8277-43A8-9BF2-9AE64209649C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DBFD4-8C17-47B5-8BAD-4A0A8CA6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Gayatri</a:t>
            </a:r>
            <a:r>
              <a:rPr lang="en-US" dirty="0" smtClean="0"/>
              <a:t> Varna </a:t>
            </a:r>
            <a:r>
              <a:rPr lang="en-US" dirty="0" err="1" smtClean="0"/>
              <a:t>Dhyanamu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Pt.ShriRam</a:t>
            </a:r>
            <a:r>
              <a:rPr lang="en-US" dirty="0" smtClean="0"/>
              <a:t> Sharma Acharya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03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 :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3027" y="3302610"/>
            <a:ext cx="873442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3027" y="1690688"/>
            <a:ext cx="8740544" cy="1631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</a:t>
            </a:r>
            <a:r>
              <a:rPr lang="en-US" dirty="0" err="1" smtClean="0"/>
              <a:t>Va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Sloka:6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4313" y="3372709"/>
            <a:ext cx="10035237" cy="2050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5267"/>
          <a:stretch/>
        </p:blipFill>
        <p:spPr>
          <a:xfrm>
            <a:off x="1064313" y="1690688"/>
            <a:ext cx="10035237" cy="1682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meditate on “Re”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 : 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4512" y="3370813"/>
            <a:ext cx="856297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4512" y="1690688"/>
            <a:ext cx="8562975" cy="168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</a:t>
            </a:r>
            <a:r>
              <a:rPr lang="en-US" dirty="0" err="1" smtClean="0"/>
              <a:t>Nni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25783" y="3429440"/>
            <a:ext cx="8515350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25783" y="1575582"/>
            <a:ext cx="8515350" cy="1853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meditate on “ Yam”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690688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 :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16698" y="3525008"/>
            <a:ext cx="8477250" cy="1811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16697" y="1825625"/>
            <a:ext cx="8477251" cy="1699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meditate on “</a:t>
            </a:r>
            <a:r>
              <a:rPr lang="en-US" dirty="0" err="1" smtClean="0"/>
              <a:t>Bha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85" y="1825625"/>
            <a:ext cx="4400229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Sloka</a:t>
            </a:r>
            <a:r>
              <a:rPr lang="en-US" dirty="0"/>
              <a:t> :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67344" cy="317911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01" y="664631"/>
            <a:ext cx="870397" cy="1131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6880" y="1796147"/>
            <a:ext cx="10096341" cy="1898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" b="6261"/>
          <a:stretch/>
        </p:blipFill>
        <p:spPr>
          <a:xfrm>
            <a:off x="701899" y="3694999"/>
            <a:ext cx="10091322" cy="17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3434862"/>
            <a:ext cx="85725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690689"/>
            <a:ext cx="8572500" cy="1744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“Go”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0700" y="3497514"/>
            <a:ext cx="86106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0699" y="1690688"/>
            <a:ext cx="8610601" cy="180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meditate on “De”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84" y="1828800"/>
            <a:ext cx="4351338" cy="4213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4678" y="3841286"/>
            <a:ext cx="8467725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4677" y="1941342"/>
            <a:ext cx="8467725" cy="1916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</a:t>
            </a:r>
            <a:r>
              <a:rPr lang="en-US" dirty="0" err="1" smtClean="0"/>
              <a:t>Va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6614" y="3804285"/>
            <a:ext cx="862012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6613" y="2250831"/>
            <a:ext cx="8620125" cy="1704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</a:t>
            </a:r>
            <a:r>
              <a:rPr lang="en-US" dirty="0" err="1" smtClean="0"/>
              <a:t>Sya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</a:t>
            </a:r>
            <a:r>
              <a:rPr lang="en-US" dirty="0" err="1" smtClean="0"/>
              <a:t>Dhi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7850" y="4001294"/>
            <a:ext cx="84963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7850" y="2025748"/>
            <a:ext cx="8496300" cy="1975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</a:t>
            </a:r>
            <a:r>
              <a:rPr lang="en-US" dirty="0" err="1" smtClean="0"/>
              <a:t>Dhee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“Tat”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1472241"/>
            <a:ext cx="4675244" cy="4675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01" y="664631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7968" y="4001294"/>
            <a:ext cx="842962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7968" y="1955409"/>
            <a:ext cx="8429624" cy="2045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“Ma”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01934" y="3509303"/>
            <a:ext cx="858202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01934" y="1589649"/>
            <a:ext cx="8582025" cy="1919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“Hi”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84424" y="3771607"/>
            <a:ext cx="84201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84424" y="1969477"/>
            <a:ext cx="8420100" cy="1802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</a:t>
            </a:r>
            <a:r>
              <a:rPr lang="en-US" dirty="0" err="1" smtClean="0"/>
              <a:t>Dhi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690688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8800" y="3511489"/>
            <a:ext cx="85344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8800" y="1690688"/>
            <a:ext cx="8534400" cy="1820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</a:t>
            </a:r>
            <a:r>
              <a:rPr lang="en-US" dirty="0" err="1" smtClean="0"/>
              <a:t>Yo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02" y="1353064"/>
            <a:ext cx="4489839" cy="4489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66900" y="3398887"/>
            <a:ext cx="8458200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66900" y="1690688"/>
            <a:ext cx="8458200" cy="1756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“Meditate on “</a:t>
            </a:r>
            <a:r>
              <a:rPr lang="en-US" dirty="0" err="1" smtClean="0"/>
              <a:t>Yo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544271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01" y="664631"/>
            <a:ext cx="870397" cy="1131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9022" y="1941974"/>
            <a:ext cx="9648845" cy="1741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3683751"/>
            <a:ext cx="9659627" cy="19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4899" y="3505688"/>
            <a:ext cx="8439150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74899" y="1825625"/>
            <a:ext cx="8439150" cy="1680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“Nah”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11" y="2073756"/>
            <a:ext cx="4554828" cy="4554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32049" y="3321660"/>
            <a:ext cx="8324850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32049" y="1828800"/>
            <a:ext cx="8324850" cy="1555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</a:t>
            </a:r>
            <a:r>
              <a:rPr lang="en-US" dirty="0" err="1" smtClean="0"/>
              <a:t>Pra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85" y="1825625"/>
            <a:ext cx="4400229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5950" y="3874685"/>
            <a:ext cx="84201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5950" y="2025748"/>
            <a:ext cx="8420100" cy="18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“Cho”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690688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7274" y="3557636"/>
            <a:ext cx="85344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7274" y="1825625"/>
            <a:ext cx="8534400" cy="1732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“da”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33" y="1575773"/>
            <a:ext cx="4851042" cy="4851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7850" y="3856232"/>
            <a:ext cx="84963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47850" y="2208629"/>
            <a:ext cx="8496299" cy="1647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</a:t>
            </a:r>
            <a:r>
              <a:rPr lang="en-US" dirty="0" err="1" smtClean="0"/>
              <a:t>Yaat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488000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“Meditate on “Sa”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96147"/>
            <a:ext cx="4158512" cy="4112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01" y="664631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: 25. 26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2129" y="1285585"/>
            <a:ext cx="8277225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29" y="2979602"/>
            <a:ext cx="8277225" cy="1767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129" y="4747222"/>
            <a:ext cx="8277225" cy="1965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Sandeepani</a:t>
            </a:r>
            <a:r>
              <a:rPr lang="en-US" dirty="0" smtClean="0"/>
              <a:t> </a:t>
            </a:r>
            <a:r>
              <a:rPr lang="en-US" dirty="0" err="1" smtClean="0"/>
              <a:t>Gurukul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Note : </a:t>
            </a:r>
            <a:r>
              <a:rPr lang="en-US" dirty="0" smtClean="0"/>
              <a:t>These slides are for students of </a:t>
            </a:r>
            <a:r>
              <a:rPr lang="en-US" dirty="0" err="1" smtClean="0"/>
              <a:t>Sandeepani</a:t>
            </a:r>
            <a:r>
              <a:rPr lang="en-US" dirty="0" smtClean="0"/>
              <a:t> </a:t>
            </a:r>
            <a:r>
              <a:rPr lang="en-US" dirty="0" err="1" smtClean="0"/>
              <a:t>Gurukul</a:t>
            </a:r>
            <a:r>
              <a:rPr lang="en-US" dirty="0" smtClean="0"/>
              <a:t> who want to practice and perfect The Super Science of </a:t>
            </a:r>
            <a:r>
              <a:rPr lang="en-US" dirty="0" err="1" smtClean="0"/>
              <a:t>Gayatri</a:t>
            </a:r>
            <a:r>
              <a:rPr lang="en-US" dirty="0" smtClean="0"/>
              <a:t> or </a:t>
            </a:r>
            <a:r>
              <a:rPr lang="en-US" dirty="0" err="1" smtClean="0"/>
              <a:t>Gayatri</a:t>
            </a:r>
            <a:r>
              <a:rPr lang="en-US" dirty="0" smtClean="0"/>
              <a:t> </a:t>
            </a:r>
            <a:r>
              <a:rPr lang="en-US" dirty="0" err="1" smtClean="0"/>
              <a:t>Vidya</a:t>
            </a:r>
            <a:r>
              <a:rPr lang="en-US" dirty="0" smtClean="0"/>
              <a:t> to serve humanity.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" y="3054350"/>
            <a:ext cx="9525000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 :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6549" y="1690688"/>
            <a:ext cx="9397235" cy="1615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49" y="3305908"/>
            <a:ext cx="9397235" cy="18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Meditate on “Vi”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54" y="1690688"/>
            <a:ext cx="4457900" cy="445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Sloka</a:t>
            </a:r>
            <a:r>
              <a:rPr lang="en-US" dirty="0" smtClean="0"/>
              <a:t> : 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07590" y="1794655"/>
            <a:ext cx="8516153" cy="1623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90" y="3418448"/>
            <a:ext cx="8564390" cy="1716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meditate on “</a:t>
            </a:r>
            <a:r>
              <a:rPr lang="en-US" dirty="0" err="1" smtClean="0"/>
              <a:t>Tu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32" y="1690688"/>
            <a:ext cx="4437362" cy="4529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4" y="0"/>
            <a:ext cx="870397" cy="11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246</Words>
  <Application>Microsoft Office PowerPoint</Application>
  <PresentationFormat>Widescreen</PresentationFormat>
  <Paragraphs>68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Gayatri Varna Dhyanamu</vt:lpstr>
      <vt:lpstr>Sloka : 1</vt:lpstr>
      <vt:lpstr>Meditate on “Tat”</vt:lpstr>
      <vt:lpstr>Sloka: 2</vt:lpstr>
      <vt:lpstr>“Meditate on “Sa”</vt:lpstr>
      <vt:lpstr>Sloka : 3</vt:lpstr>
      <vt:lpstr>Meditate on “Vi”</vt:lpstr>
      <vt:lpstr>Sloka : 4</vt:lpstr>
      <vt:lpstr>Let us meditate on “Tu”</vt:lpstr>
      <vt:lpstr>Sloka : 5</vt:lpstr>
      <vt:lpstr>Meditate on “Va”</vt:lpstr>
      <vt:lpstr>Sloka:6</vt:lpstr>
      <vt:lpstr>Let us meditate on “Re”</vt:lpstr>
      <vt:lpstr>Sloka : 7</vt:lpstr>
      <vt:lpstr>Meditate on “Nni”</vt:lpstr>
      <vt:lpstr>Sloka: 8</vt:lpstr>
      <vt:lpstr>Let us meditate on “ Yam”</vt:lpstr>
      <vt:lpstr>Sloka : 9</vt:lpstr>
      <vt:lpstr>Let us meditate on “Bha”</vt:lpstr>
      <vt:lpstr>Sloka: 10</vt:lpstr>
      <vt:lpstr>Meditate on “Go”</vt:lpstr>
      <vt:lpstr>Sloka: 11</vt:lpstr>
      <vt:lpstr>Let us meditate on “De”</vt:lpstr>
      <vt:lpstr>Sloka: 12</vt:lpstr>
      <vt:lpstr>Meditate on “Va”</vt:lpstr>
      <vt:lpstr>Sloka: 13</vt:lpstr>
      <vt:lpstr>Meditate on “Sya”</vt:lpstr>
      <vt:lpstr>Meditate on “Dhi”</vt:lpstr>
      <vt:lpstr>Meditate on “Dhee”</vt:lpstr>
      <vt:lpstr>Sloka: 15</vt:lpstr>
      <vt:lpstr>Meditate on “Ma”</vt:lpstr>
      <vt:lpstr>Sloka: 16 </vt:lpstr>
      <vt:lpstr>Meditate on “Hi”</vt:lpstr>
      <vt:lpstr>Sloka: 17</vt:lpstr>
      <vt:lpstr>Meditate on “Dhi”</vt:lpstr>
      <vt:lpstr>Sloka: 18</vt:lpstr>
      <vt:lpstr>Meditate on “Yo”</vt:lpstr>
      <vt:lpstr>Sloka: 19</vt:lpstr>
      <vt:lpstr>“Meditate on “Yo”</vt:lpstr>
      <vt:lpstr>Sloka: 20</vt:lpstr>
      <vt:lpstr>Meditate on “Nah”</vt:lpstr>
      <vt:lpstr>Sloka: 21</vt:lpstr>
      <vt:lpstr>Meditate on “Pra”</vt:lpstr>
      <vt:lpstr>Sloka: 22</vt:lpstr>
      <vt:lpstr>Meditate on “Cho”</vt:lpstr>
      <vt:lpstr>Sloka: 23</vt:lpstr>
      <vt:lpstr>Meditate on “da”</vt:lpstr>
      <vt:lpstr>Sloka: 24</vt:lpstr>
      <vt:lpstr>Meditate on “Yaat”</vt:lpstr>
      <vt:lpstr>Sloka: 25. 26</vt:lpstr>
      <vt:lpstr>Sandeepani Gurukul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Gayatri Varna Dhyanamu</dc:title>
  <dc:creator>TEJASRI KATURI</dc:creator>
  <cp:lastModifiedBy>TEJASRI KATURI</cp:lastModifiedBy>
  <cp:revision>31</cp:revision>
  <dcterms:created xsi:type="dcterms:W3CDTF">2015-10-02T15:35:35Z</dcterms:created>
  <dcterms:modified xsi:type="dcterms:W3CDTF">2015-10-02T23:57:35Z</dcterms:modified>
</cp:coreProperties>
</file>