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7.xml" ContentType="application/vnd.openxmlformats-officedocument.presentationml.tags+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8.xml" ContentType="application/vnd.openxmlformats-officedocument.presentationml.tags+xml"/>
  <Override PartName="/ppt/notesSlides/notesSlide28.xml" ContentType="application/vnd.openxmlformats-officedocument.presentationml.notesSlide+xml"/>
  <Override PartName="/ppt/tags/tag9.xml" ContentType="application/vnd.openxmlformats-officedocument.presentationml.tags+xml"/>
  <Override PartName="/ppt/notesSlides/notesSlide2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0.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61" r:id="rId1"/>
  </p:sldMasterIdLst>
  <p:notesMasterIdLst>
    <p:notesMasterId r:id="rId41"/>
  </p:notesMasterIdLst>
  <p:handoutMasterIdLst>
    <p:handoutMasterId r:id="rId42"/>
  </p:handoutMasterIdLst>
  <p:sldIdLst>
    <p:sldId id="346" r:id="rId2"/>
    <p:sldId id="347" r:id="rId3"/>
    <p:sldId id="350" r:id="rId4"/>
    <p:sldId id="349" r:id="rId5"/>
    <p:sldId id="393" r:id="rId6"/>
    <p:sldId id="351" r:id="rId7"/>
    <p:sldId id="352" r:id="rId8"/>
    <p:sldId id="353" r:id="rId9"/>
    <p:sldId id="354" r:id="rId10"/>
    <p:sldId id="355" r:id="rId11"/>
    <p:sldId id="356" r:id="rId12"/>
    <p:sldId id="357" r:id="rId13"/>
    <p:sldId id="358" r:id="rId14"/>
    <p:sldId id="359" r:id="rId15"/>
    <p:sldId id="360" r:id="rId16"/>
    <p:sldId id="389" r:id="rId17"/>
    <p:sldId id="391" r:id="rId18"/>
    <p:sldId id="361" r:id="rId19"/>
    <p:sldId id="362" r:id="rId20"/>
    <p:sldId id="378" r:id="rId21"/>
    <p:sldId id="379" r:id="rId22"/>
    <p:sldId id="364" r:id="rId23"/>
    <p:sldId id="366" r:id="rId24"/>
    <p:sldId id="367" r:id="rId25"/>
    <p:sldId id="368" r:id="rId26"/>
    <p:sldId id="369" r:id="rId27"/>
    <p:sldId id="394" r:id="rId28"/>
    <p:sldId id="370" r:id="rId29"/>
    <p:sldId id="383" r:id="rId30"/>
    <p:sldId id="372" r:id="rId31"/>
    <p:sldId id="395" r:id="rId32"/>
    <p:sldId id="384" r:id="rId33"/>
    <p:sldId id="385" r:id="rId34"/>
    <p:sldId id="373" r:id="rId35"/>
    <p:sldId id="374" r:id="rId36"/>
    <p:sldId id="310" r:id="rId37"/>
    <p:sldId id="387" r:id="rId38"/>
    <p:sldId id="392" r:id="rId39"/>
    <p:sldId id="386" r:id="rId40"/>
  </p:sldIdLst>
  <p:sldSz cx="9144000" cy="6858000" type="screen4x3"/>
  <p:notesSz cx="9144000" cy="6858000"/>
  <p:custDataLst>
    <p:tags r:id="rId43"/>
  </p:custDataLst>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FF00"/>
    <a:srgbClr val="CC0000"/>
    <a:srgbClr val="FDD50B"/>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615" autoAdjust="0"/>
    <p:restoredTop sz="86304" autoAdjust="0"/>
  </p:normalViewPr>
  <p:slideViewPr>
    <p:cSldViewPr>
      <p:cViewPr varScale="1">
        <p:scale>
          <a:sx n="54" d="100"/>
          <a:sy n="54" d="100"/>
        </p:scale>
        <p:origin x="965" y="29"/>
      </p:cViewPr>
      <p:guideLst>
        <p:guide orient="horz" pos="2160"/>
        <p:guide pos="2880"/>
      </p:guideLst>
    </p:cSldViewPr>
  </p:slideViewPr>
  <p:outlineViewPr>
    <p:cViewPr>
      <p:scale>
        <a:sx n="33" d="100"/>
        <a:sy n="33" d="100"/>
      </p:scale>
      <p:origin x="0" y="870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1014" y="-108"/>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s>
</file>

<file path=ppt/diagrams/_rels/data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0C7779-38D9-4785-B3D3-29CAE2CDDE6A}" type="doc">
      <dgm:prSet loTypeId="urn:microsoft.com/office/officeart/2005/8/layout/process2" loCatId="process" qsTypeId="urn:microsoft.com/office/officeart/2005/8/quickstyle/3d1" qsCatId="3D" csTypeId="urn:microsoft.com/office/officeart/2005/8/colors/accent2_3" csCatId="accent2" phldr="1"/>
      <dgm:spPr/>
      <dgm:t>
        <a:bodyPr/>
        <a:lstStyle/>
        <a:p>
          <a:endParaRPr lang="en-US"/>
        </a:p>
      </dgm:t>
    </dgm:pt>
    <dgm:pt modelId="{ED4DE8A5-F165-4A89-A38A-708B4EBCD2E1}">
      <dgm:prSet phldrT="[Text]" custT="1"/>
      <dgm:spPr/>
      <dgm:t>
        <a:bodyPr/>
        <a:lstStyle/>
        <a:p>
          <a:pPr algn="ctr"/>
          <a:r>
            <a:rPr lang="en-US" sz="2400" dirty="0" smtClean="0"/>
            <a:t>Unimaginable Vastness of the Universe</a:t>
          </a:r>
          <a:endParaRPr lang="en-US" sz="2400" dirty="0"/>
        </a:p>
      </dgm:t>
    </dgm:pt>
    <dgm:pt modelId="{93E3B2C0-2D7C-4FDA-89B0-1D1B60F3CEEC}" type="parTrans" cxnId="{32D3F52A-EE4F-4DEB-BB38-D45763A99C5A}">
      <dgm:prSet/>
      <dgm:spPr/>
      <dgm:t>
        <a:bodyPr/>
        <a:lstStyle/>
        <a:p>
          <a:pPr algn="ctr"/>
          <a:endParaRPr lang="en-US"/>
        </a:p>
      </dgm:t>
    </dgm:pt>
    <dgm:pt modelId="{1CC0F110-7E70-4850-90D1-A9B64F08143E}" type="sibTrans" cxnId="{32D3F52A-EE4F-4DEB-BB38-D45763A99C5A}">
      <dgm:prSet/>
      <dgm:spPr/>
      <dgm:t>
        <a:bodyPr/>
        <a:lstStyle/>
        <a:p>
          <a:pPr algn="ctr"/>
          <a:endParaRPr lang="en-US"/>
        </a:p>
      </dgm:t>
    </dgm:pt>
    <dgm:pt modelId="{FDF5B9E1-3704-4432-9716-214BE49331D7}">
      <dgm:prSet phldrT="[Text]" custT="1"/>
      <dgm:spPr/>
      <dgm:t>
        <a:bodyPr/>
        <a:lstStyle/>
        <a:p>
          <a:pPr algn="ctr"/>
          <a:r>
            <a:rPr lang="en-US" sz="2000" dirty="0" smtClean="0"/>
            <a:t>Over 100 Billion Galaxies</a:t>
          </a:r>
          <a:endParaRPr lang="en-US" sz="2000" dirty="0"/>
        </a:p>
      </dgm:t>
    </dgm:pt>
    <dgm:pt modelId="{E5129E8E-1CF1-4F44-89D8-D10E7D94665D}" type="parTrans" cxnId="{9A16FB6F-8464-45FC-A548-8F7E7765E18C}">
      <dgm:prSet/>
      <dgm:spPr/>
      <dgm:t>
        <a:bodyPr/>
        <a:lstStyle/>
        <a:p>
          <a:pPr algn="ctr"/>
          <a:endParaRPr lang="en-US"/>
        </a:p>
      </dgm:t>
    </dgm:pt>
    <dgm:pt modelId="{5B80DE4B-312D-4822-A131-B546DCF80453}" type="sibTrans" cxnId="{9A16FB6F-8464-45FC-A548-8F7E7765E18C}">
      <dgm:prSet/>
      <dgm:spPr/>
      <dgm:t>
        <a:bodyPr/>
        <a:lstStyle/>
        <a:p>
          <a:pPr algn="ctr"/>
          <a:endParaRPr lang="en-US"/>
        </a:p>
      </dgm:t>
    </dgm:pt>
    <dgm:pt modelId="{B2F26718-231D-4AF8-BC0C-34514A4D9072}">
      <dgm:prSet phldrT="[Text]" custT="1"/>
      <dgm:spPr/>
      <dgm:t>
        <a:bodyPr/>
        <a:lstStyle/>
        <a:p>
          <a:pPr algn="ctr"/>
          <a:r>
            <a:rPr lang="en-US" sz="1800" dirty="0" smtClean="0"/>
            <a:t>Over 100 Billion Stars</a:t>
          </a:r>
          <a:endParaRPr lang="en-US" sz="1800" dirty="0"/>
        </a:p>
      </dgm:t>
    </dgm:pt>
    <dgm:pt modelId="{A815C443-F631-4EFE-B07A-BB3BA0891736}" type="parTrans" cxnId="{466D66A2-9E59-42CF-BBFD-2B2CEDCF4DD9}">
      <dgm:prSet/>
      <dgm:spPr/>
      <dgm:t>
        <a:bodyPr/>
        <a:lstStyle/>
        <a:p>
          <a:pPr algn="ctr"/>
          <a:endParaRPr lang="en-US"/>
        </a:p>
      </dgm:t>
    </dgm:pt>
    <dgm:pt modelId="{F5D896B0-9AE9-4C32-8385-E8C4FEDEA0F2}" type="sibTrans" cxnId="{466D66A2-9E59-42CF-BBFD-2B2CEDCF4DD9}">
      <dgm:prSet/>
      <dgm:spPr/>
      <dgm:t>
        <a:bodyPr/>
        <a:lstStyle/>
        <a:p>
          <a:pPr algn="ctr"/>
          <a:endParaRPr lang="en-US"/>
        </a:p>
      </dgm:t>
    </dgm:pt>
    <dgm:pt modelId="{6DF2F84B-A53D-4D37-9E87-24DD953163EF}">
      <dgm:prSet phldrT="[Text]"/>
      <dgm:spPr/>
      <dgm:t>
        <a:bodyPr/>
        <a:lstStyle/>
        <a:p>
          <a:pPr algn="ctr"/>
          <a:r>
            <a:rPr lang="en-US" dirty="0" smtClean="0">
              <a:solidFill>
                <a:srgbClr val="002060"/>
              </a:solidFill>
            </a:rPr>
            <a:t>The SUN IS JUST ONE OF MANY BILLION STARS</a:t>
          </a:r>
          <a:endParaRPr lang="en-US" dirty="0">
            <a:solidFill>
              <a:srgbClr val="002060"/>
            </a:solidFill>
          </a:endParaRPr>
        </a:p>
      </dgm:t>
    </dgm:pt>
    <dgm:pt modelId="{468C88A9-A26A-4C13-85FF-662846FC4657}" type="parTrans" cxnId="{6B225F42-D26D-4B21-9CCB-A435092FDF18}">
      <dgm:prSet/>
      <dgm:spPr/>
      <dgm:t>
        <a:bodyPr/>
        <a:lstStyle/>
        <a:p>
          <a:pPr algn="ctr"/>
          <a:endParaRPr lang="en-US"/>
        </a:p>
      </dgm:t>
    </dgm:pt>
    <dgm:pt modelId="{DC0DCBD2-F7A6-49AF-BD33-4FAA8B358AFA}" type="sibTrans" cxnId="{6B225F42-D26D-4B21-9CCB-A435092FDF18}">
      <dgm:prSet/>
      <dgm:spPr/>
      <dgm:t>
        <a:bodyPr/>
        <a:lstStyle/>
        <a:p>
          <a:pPr algn="ctr"/>
          <a:endParaRPr lang="en-US"/>
        </a:p>
      </dgm:t>
    </dgm:pt>
    <dgm:pt modelId="{6F3E5CAC-E47B-4D89-A7D2-424B9434417E}">
      <dgm:prSet phldrT="[Text]"/>
      <dgm:spPr>
        <a:blipFill rotWithShape="0">
          <a:blip xmlns:r="http://schemas.openxmlformats.org/officeDocument/2006/relationships" r:embed="rId1"/>
          <a:stretch>
            <a:fillRect/>
          </a:stretch>
        </a:blipFill>
      </dgm:spPr>
      <dgm:t>
        <a:bodyPr/>
        <a:lstStyle/>
        <a:p>
          <a:pPr algn="ctr"/>
          <a:endParaRPr lang="en-US" dirty="0">
            <a:solidFill>
              <a:srgbClr val="002060"/>
            </a:solidFill>
          </a:endParaRPr>
        </a:p>
      </dgm:t>
    </dgm:pt>
    <dgm:pt modelId="{C75BA06A-0482-44F8-BBC9-0A56C88A712C}" type="parTrans" cxnId="{3CD8D82A-AB27-41B9-BA80-67F0FEAF7026}">
      <dgm:prSet/>
      <dgm:spPr/>
      <dgm:t>
        <a:bodyPr/>
        <a:lstStyle/>
        <a:p>
          <a:pPr algn="ctr"/>
          <a:endParaRPr lang="en-US"/>
        </a:p>
      </dgm:t>
    </dgm:pt>
    <dgm:pt modelId="{51C99281-524A-4C47-BA8C-245B5DB120C7}" type="sibTrans" cxnId="{3CD8D82A-AB27-41B9-BA80-67F0FEAF7026}">
      <dgm:prSet/>
      <dgm:spPr/>
      <dgm:t>
        <a:bodyPr/>
        <a:lstStyle/>
        <a:p>
          <a:pPr algn="ctr"/>
          <a:endParaRPr lang="en-US"/>
        </a:p>
      </dgm:t>
    </dgm:pt>
    <dgm:pt modelId="{DDBAC970-BF17-4AD8-8280-B5100BEC85FE}">
      <dgm:prSet phldrT="[Text]"/>
      <dgm:spPr>
        <a:blipFill rotWithShape="0">
          <a:blip xmlns:r="http://schemas.openxmlformats.org/officeDocument/2006/relationships" r:embed="rId1"/>
          <a:stretch>
            <a:fillRect/>
          </a:stretch>
        </a:blipFill>
      </dgm:spPr>
      <dgm:t>
        <a:bodyPr/>
        <a:lstStyle/>
        <a:p>
          <a:pPr algn="ctr"/>
          <a:endParaRPr lang="en-US" dirty="0">
            <a:solidFill>
              <a:srgbClr val="002060"/>
            </a:solidFill>
          </a:endParaRPr>
        </a:p>
      </dgm:t>
    </dgm:pt>
    <dgm:pt modelId="{3DD4F4BC-BED7-422C-B40C-A35119408A50}" type="parTrans" cxnId="{BF7537DD-1952-419F-9B56-9CFD5BD64483}">
      <dgm:prSet/>
      <dgm:spPr/>
      <dgm:t>
        <a:bodyPr/>
        <a:lstStyle/>
        <a:p>
          <a:pPr algn="ctr"/>
          <a:endParaRPr lang="en-US"/>
        </a:p>
      </dgm:t>
    </dgm:pt>
    <dgm:pt modelId="{D67E8637-9523-4486-93C7-E1A14C7EA941}" type="sibTrans" cxnId="{BF7537DD-1952-419F-9B56-9CFD5BD64483}">
      <dgm:prSet/>
      <dgm:spPr/>
      <dgm:t>
        <a:bodyPr/>
        <a:lstStyle/>
        <a:p>
          <a:pPr algn="ctr"/>
          <a:endParaRPr lang="en-US"/>
        </a:p>
      </dgm:t>
    </dgm:pt>
    <dgm:pt modelId="{DC448B4C-C3D3-4269-961C-ADD3FD9AC79C}">
      <dgm:prSet phldrT="[Text]"/>
      <dgm:spPr>
        <a:blipFill rotWithShape="0">
          <a:blip xmlns:r="http://schemas.openxmlformats.org/officeDocument/2006/relationships" r:embed="rId2"/>
          <a:stretch>
            <a:fillRect/>
          </a:stretch>
        </a:blipFill>
      </dgm:spPr>
      <dgm:t>
        <a:bodyPr/>
        <a:lstStyle/>
        <a:p>
          <a:pPr algn="ctr"/>
          <a:endParaRPr lang="en-US" dirty="0">
            <a:solidFill>
              <a:srgbClr val="002060"/>
            </a:solidFill>
          </a:endParaRPr>
        </a:p>
      </dgm:t>
    </dgm:pt>
    <dgm:pt modelId="{90FA0A62-425A-47AF-B309-75C92924F2D8}" type="parTrans" cxnId="{AB4C3160-AAA6-4E3D-A6FF-BD5B47D531CC}">
      <dgm:prSet/>
      <dgm:spPr/>
      <dgm:t>
        <a:bodyPr/>
        <a:lstStyle/>
        <a:p>
          <a:pPr algn="ctr"/>
          <a:endParaRPr lang="en-US"/>
        </a:p>
      </dgm:t>
    </dgm:pt>
    <dgm:pt modelId="{DF78A0FC-9FE2-453B-86C3-5A66C3558574}" type="sibTrans" cxnId="{AB4C3160-AAA6-4E3D-A6FF-BD5B47D531CC}">
      <dgm:prSet/>
      <dgm:spPr/>
      <dgm:t>
        <a:bodyPr/>
        <a:lstStyle/>
        <a:p>
          <a:pPr algn="ctr"/>
          <a:endParaRPr lang="en-US"/>
        </a:p>
      </dgm:t>
    </dgm:pt>
    <dgm:pt modelId="{048AAC68-4F8F-429B-8AEF-6825D744BA27}" type="pres">
      <dgm:prSet presAssocID="{8D0C7779-38D9-4785-B3D3-29CAE2CDDE6A}" presName="linearFlow" presStyleCnt="0">
        <dgm:presLayoutVars>
          <dgm:resizeHandles val="exact"/>
        </dgm:presLayoutVars>
      </dgm:prSet>
      <dgm:spPr/>
      <dgm:t>
        <a:bodyPr/>
        <a:lstStyle/>
        <a:p>
          <a:endParaRPr lang="en-US"/>
        </a:p>
      </dgm:t>
    </dgm:pt>
    <dgm:pt modelId="{72F19394-936A-457A-9DE4-27990CA28C82}" type="pres">
      <dgm:prSet presAssocID="{ED4DE8A5-F165-4A89-A38A-708B4EBCD2E1}" presName="node" presStyleLbl="node1" presStyleIdx="0" presStyleCnt="7" custScaleX="131610" custScaleY="71767">
        <dgm:presLayoutVars>
          <dgm:bulletEnabled val="1"/>
        </dgm:presLayoutVars>
      </dgm:prSet>
      <dgm:spPr/>
      <dgm:t>
        <a:bodyPr/>
        <a:lstStyle/>
        <a:p>
          <a:endParaRPr lang="en-US"/>
        </a:p>
      </dgm:t>
    </dgm:pt>
    <dgm:pt modelId="{C623E76A-C0A9-4712-A328-20CBBA40322B}" type="pres">
      <dgm:prSet presAssocID="{1CC0F110-7E70-4850-90D1-A9B64F08143E}" presName="sibTrans" presStyleLbl="sibTrans2D1" presStyleIdx="0" presStyleCnt="6"/>
      <dgm:spPr/>
      <dgm:t>
        <a:bodyPr/>
        <a:lstStyle/>
        <a:p>
          <a:endParaRPr lang="en-US"/>
        </a:p>
      </dgm:t>
    </dgm:pt>
    <dgm:pt modelId="{EE4C62FB-39E4-4626-A70C-543BAF3A23D5}" type="pres">
      <dgm:prSet presAssocID="{1CC0F110-7E70-4850-90D1-A9B64F08143E}" presName="connectorText" presStyleLbl="sibTrans2D1" presStyleIdx="0" presStyleCnt="6"/>
      <dgm:spPr/>
      <dgm:t>
        <a:bodyPr/>
        <a:lstStyle/>
        <a:p>
          <a:endParaRPr lang="en-US"/>
        </a:p>
      </dgm:t>
    </dgm:pt>
    <dgm:pt modelId="{49C8E4A8-C31C-48EF-B54E-67E061708929}" type="pres">
      <dgm:prSet presAssocID="{FDF5B9E1-3704-4432-9716-214BE49331D7}" presName="node" presStyleLbl="node1" presStyleIdx="1" presStyleCnt="7" custScaleX="91608" custScaleY="47980">
        <dgm:presLayoutVars>
          <dgm:bulletEnabled val="1"/>
        </dgm:presLayoutVars>
      </dgm:prSet>
      <dgm:spPr/>
      <dgm:t>
        <a:bodyPr/>
        <a:lstStyle/>
        <a:p>
          <a:endParaRPr lang="en-US"/>
        </a:p>
      </dgm:t>
    </dgm:pt>
    <dgm:pt modelId="{9A490A00-9224-43A8-B80A-5F587E1BAEF5}" type="pres">
      <dgm:prSet presAssocID="{5B80DE4B-312D-4822-A131-B546DCF80453}" presName="sibTrans" presStyleLbl="sibTrans2D1" presStyleIdx="1" presStyleCnt="6"/>
      <dgm:spPr/>
      <dgm:t>
        <a:bodyPr/>
        <a:lstStyle/>
        <a:p>
          <a:endParaRPr lang="en-US"/>
        </a:p>
      </dgm:t>
    </dgm:pt>
    <dgm:pt modelId="{EBF92B1B-7CB2-416E-914E-6577775BCC8A}" type="pres">
      <dgm:prSet presAssocID="{5B80DE4B-312D-4822-A131-B546DCF80453}" presName="connectorText" presStyleLbl="sibTrans2D1" presStyleIdx="1" presStyleCnt="6"/>
      <dgm:spPr/>
      <dgm:t>
        <a:bodyPr/>
        <a:lstStyle/>
        <a:p>
          <a:endParaRPr lang="en-US"/>
        </a:p>
      </dgm:t>
    </dgm:pt>
    <dgm:pt modelId="{2E9E90A2-529B-42B4-99F5-C98D827AE8D5}" type="pres">
      <dgm:prSet presAssocID="{B2F26718-231D-4AF8-BC0C-34514A4D9072}" presName="node" presStyleLbl="node1" presStyleIdx="2" presStyleCnt="7" custScaleX="73728" custScaleY="61009">
        <dgm:presLayoutVars>
          <dgm:bulletEnabled val="1"/>
        </dgm:presLayoutVars>
      </dgm:prSet>
      <dgm:spPr/>
      <dgm:t>
        <a:bodyPr/>
        <a:lstStyle/>
        <a:p>
          <a:endParaRPr lang="en-US"/>
        </a:p>
      </dgm:t>
    </dgm:pt>
    <dgm:pt modelId="{A99758A2-9FC2-41F4-B53E-3221C28181CA}" type="pres">
      <dgm:prSet presAssocID="{F5D896B0-9AE9-4C32-8385-E8C4FEDEA0F2}" presName="sibTrans" presStyleLbl="sibTrans2D1" presStyleIdx="2" presStyleCnt="6"/>
      <dgm:spPr/>
      <dgm:t>
        <a:bodyPr/>
        <a:lstStyle/>
        <a:p>
          <a:endParaRPr lang="en-US"/>
        </a:p>
      </dgm:t>
    </dgm:pt>
    <dgm:pt modelId="{BFE8D7ED-9893-43CC-A87F-36324BBBB4E8}" type="pres">
      <dgm:prSet presAssocID="{F5D896B0-9AE9-4C32-8385-E8C4FEDEA0F2}" presName="connectorText" presStyleLbl="sibTrans2D1" presStyleIdx="2" presStyleCnt="6"/>
      <dgm:spPr/>
      <dgm:t>
        <a:bodyPr/>
        <a:lstStyle/>
        <a:p>
          <a:endParaRPr lang="en-US"/>
        </a:p>
      </dgm:t>
    </dgm:pt>
    <dgm:pt modelId="{26D8A02A-2278-49B4-A201-004363B05DDF}" type="pres">
      <dgm:prSet presAssocID="{6DF2F84B-A53D-4D37-9E87-24DD953163EF}" presName="node" presStyleLbl="node1" presStyleIdx="3" presStyleCnt="7" custScaleX="53484" custScaleY="60357">
        <dgm:presLayoutVars>
          <dgm:bulletEnabled val="1"/>
        </dgm:presLayoutVars>
      </dgm:prSet>
      <dgm:spPr/>
      <dgm:t>
        <a:bodyPr/>
        <a:lstStyle/>
        <a:p>
          <a:endParaRPr lang="en-US"/>
        </a:p>
      </dgm:t>
    </dgm:pt>
    <dgm:pt modelId="{8CFADB7A-BD6A-46F8-A001-8CC1F90E640B}" type="pres">
      <dgm:prSet presAssocID="{DC0DCBD2-F7A6-49AF-BD33-4FAA8B358AFA}" presName="sibTrans" presStyleLbl="sibTrans2D1" presStyleIdx="3" presStyleCnt="6"/>
      <dgm:spPr/>
      <dgm:t>
        <a:bodyPr/>
        <a:lstStyle/>
        <a:p>
          <a:endParaRPr lang="en-US"/>
        </a:p>
      </dgm:t>
    </dgm:pt>
    <dgm:pt modelId="{02594573-ACB5-4479-B801-0569A437EDEF}" type="pres">
      <dgm:prSet presAssocID="{DC0DCBD2-F7A6-49AF-BD33-4FAA8B358AFA}" presName="connectorText" presStyleLbl="sibTrans2D1" presStyleIdx="3" presStyleCnt="6"/>
      <dgm:spPr/>
      <dgm:t>
        <a:bodyPr/>
        <a:lstStyle/>
        <a:p>
          <a:endParaRPr lang="en-US"/>
        </a:p>
      </dgm:t>
    </dgm:pt>
    <dgm:pt modelId="{C28B8D43-E8BC-40DA-9513-2B4490933762}" type="pres">
      <dgm:prSet presAssocID="{6F3E5CAC-E47B-4D89-A7D2-424B9434417E}" presName="node" presStyleLbl="node1" presStyleIdx="4" presStyleCnt="7" custScaleX="11940" custScaleY="56568" custLinFactNeighborX="64" custLinFactNeighborY="12273">
        <dgm:presLayoutVars>
          <dgm:bulletEnabled val="1"/>
        </dgm:presLayoutVars>
      </dgm:prSet>
      <dgm:spPr/>
      <dgm:t>
        <a:bodyPr/>
        <a:lstStyle/>
        <a:p>
          <a:endParaRPr lang="en-US"/>
        </a:p>
      </dgm:t>
    </dgm:pt>
    <dgm:pt modelId="{A7D59FC9-9F30-44CD-B9B1-1F0868275A9B}" type="pres">
      <dgm:prSet presAssocID="{51C99281-524A-4C47-BA8C-245B5DB120C7}" presName="sibTrans" presStyleLbl="sibTrans2D1" presStyleIdx="4" presStyleCnt="6"/>
      <dgm:spPr/>
      <dgm:t>
        <a:bodyPr/>
        <a:lstStyle/>
        <a:p>
          <a:endParaRPr lang="en-US"/>
        </a:p>
      </dgm:t>
    </dgm:pt>
    <dgm:pt modelId="{0D3DA664-CC7F-4001-9886-4C4BD71E2775}" type="pres">
      <dgm:prSet presAssocID="{51C99281-524A-4C47-BA8C-245B5DB120C7}" presName="connectorText" presStyleLbl="sibTrans2D1" presStyleIdx="4" presStyleCnt="6"/>
      <dgm:spPr/>
      <dgm:t>
        <a:bodyPr/>
        <a:lstStyle/>
        <a:p>
          <a:endParaRPr lang="en-US"/>
        </a:p>
      </dgm:t>
    </dgm:pt>
    <dgm:pt modelId="{D6BB4723-217C-45F6-90E9-9FC557C8C90D}" type="pres">
      <dgm:prSet presAssocID="{DDBAC970-BF17-4AD8-8280-B5100BEC85FE}" presName="node" presStyleLbl="node1" presStyleIdx="5" presStyleCnt="7" custScaleX="14422" custScaleY="40747" custLinFactNeighborX="64" custLinFactNeighborY="12273">
        <dgm:presLayoutVars>
          <dgm:bulletEnabled val="1"/>
        </dgm:presLayoutVars>
      </dgm:prSet>
      <dgm:spPr/>
      <dgm:t>
        <a:bodyPr/>
        <a:lstStyle/>
        <a:p>
          <a:endParaRPr lang="en-US"/>
        </a:p>
      </dgm:t>
    </dgm:pt>
    <dgm:pt modelId="{881DD93E-8433-49C5-8958-6148F6992CA5}" type="pres">
      <dgm:prSet presAssocID="{D67E8637-9523-4486-93C7-E1A14C7EA941}" presName="sibTrans" presStyleLbl="sibTrans2D1" presStyleIdx="5" presStyleCnt="6"/>
      <dgm:spPr/>
      <dgm:t>
        <a:bodyPr/>
        <a:lstStyle/>
        <a:p>
          <a:endParaRPr lang="en-US"/>
        </a:p>
      </dgm:t>
    </dgm:pt>
    <dgm:pt modelId="{426D8825-949F-4534-BF48-123E18D61542}" type="pres">
      <dgm:prSet presAssocID="{D67E8637-9523-4486-93C7-E1A14C7EA941}" presName="connectorText" presStyleLbl="sibTrans2D1" presStyleIdx="5" presStyleCnt="6"/>
      <dgm:spPr/>
      <dgm:t>
        <a:bodyPr/>
        <a:lstStyle/>
        <a:p>
          <a:endParaRPr lang="en-US"/>
        </a:p>
      </dgm:t>
    </dgm:pt>
    <dgm:pt modelId="{3B5BAF1E-A515-4C13-AFEE-F6BC9D887A4B}" type="pres">
      <dgm:prSet presAssocID="{DC448B4C-C3D3-4269-961C-ADD3FD9AC79C}" presName="node" presStyleLbl="node1" presStyleIdx="6" presStyleCnt="7" custScaleX="7930" custScaleY="39771" custLinFactNeighborX="64" custLinFactNeighborY="12273">
        <dgm:presLayoutVars>
          <dgm:bulletEnabled val="1"/>
        </dgm:presLayoutVars>
      </dgm:prSet>
      <dgm:spPr/>
      <dgm:t>
        <a:bodyPr/>
        <a:lstStyle/>
        <a:p>
          <a:endParaRPr lang="en-US"/>
        </a:p>
      </dgm:t>
    </dgm:pt>
  </dgm:ptLst>
  <dgm:cxnLst>
    <dgm:cxn modelId="{9A16FB6F-8464-45FC-A548-8F7E7765E18C}" srcId="{8D0C7779-38D9-4785-B3D3-29CAE2CDDE6A}" destId="{FDF5B9E1-3704-4432-9716-214BE49331D7}" srcOrd="1" destOrd="0" parTransId="{E5129E8E-1CF1-4F44-89D8-D10E7D94665D}" sibTransId="{5B80DE4B-312D-4822-A131-B546DCF80453}"/>
    <dgm:cxn modelId="{6B225F42-D26D-4B21-9CCB-A435092FDF18}" srcId="{8D0C7779-38D9-4785-B3D3-29CAE2CDDE6A}" destId="{6DF2F84B-A53D-4D37-9E87-24DD953163EF}" srcOrd="3" destOrd="0" parTransId="{468C88A9-A26A-4C13-85FF-662846FC4657}" sibTransId="{DC0DCBD2-F7A6-49AF-BD33-4FAA8B358AFA}"/>
    <dgm:cxn modelId="{EF2B0D45-2556-4AD0-A788-8BF35156586E}" type="presOf" srcId="{DDBAC970-BF17-4AD8-8280-B5100BEC85FE}" destId="{D6BB4723-217C-45F6-90E9-9FC557C8C90D}" srcOrd="0" destOrd="0" presId="urn:microsoft.com/office/officeart/2005/8/layout/process2"/>
    <dgm:cxn modelId="{89FCA739-7680-44E0-8EC4-46F8F5F2C9AD}" type="presOf" srcId="{FDF5B9E1-3704-4432-9716-214BE49331D7}" destId="{49C8E4A8-C31C-48EF-B54E-67E061708929}" srcOrd="0" destOrd="0" presId="urn:microsoft.com/office/officeart/2005/8/layout/process2"/>
    <dgm:cxn modelId="{193C0EF1-910D-4D87-84D2-F2822F55DD3E}" type="presOf" srcId="{DC0DCBD2-F7A6-49AF-BD33-4FAA8B358AFA}" destId="{8CFADB7A-BD6A-46F8-A001-8CC1F90E640B}" srcOrd="0" destOrd="0" presId="urn:microsoft.com/office/officeart/2005/8/layout/process2"/>
    <dgm:cxn modelId="{D07A99DB-631F-4192-A651-D286277B2160}" type="presOf" srcId="{5B80DE4B-312D-4822-A131-B546DCF80453}" destId="{9A490A00-9224-43A8-B80A-5F587E1BAEF5}" srcOrd="0" destOrd="0" presId="urn:microsoft.com/office/officeart/2005/8/layout/process2"/>
    <dgm:cxn modelId="{0E48481C-2041-4458-8D1D-63342439C1D5}" type="presOf" srcId="{DC0DCBD2-F7A6-49AF-BD33-4FAA8B358AFA}" destId="{02594573-ACB5-4479-B801-0569A437EDEF}" srcOrd="1" destOrd="0" presId="urn:microsoft.com/office/officeart/2005/8/layout/process2"/>
    <dgm:cxn modelId="{A54B20F2-BF3B-4FD4-9D13-99DD9F55310D}" type="presOf" srcId="{51C99281-524A-4C47-BA8C-245B5DB120C7}" destId="{0D3DA664-CC7F-4001-9886-4C4BD71E2775}" srcOrd="1" destOrd="0" presId="urn:microsoft.com/office/officeart/2005/8/layout/process2"/>
    <dgm:cxn modelId="{F40FDB64-14B2-4F45-81A7-800F997A93D0}" type="presOf" srcId="{F5D896B0-9AE9-4C32-8385-E8C4FEDEA0F2}" destId="{BFE8D7ED-9893-43CC-A87F-36324BBBB4E8}" srcOrd="1" destOrd="0" presId="urn:microsoft.com/office/officeart/2005/8/layout/process2"/>
    <dgm:cxn modelId="{63CAFB6D-CF7F-4902-BB9B-961B3DF45CB8}" type="presOf" srcId="{51C99281-524A-4C47-BA8C-245B5DB120C7}" destId="{A7D59FC9-9F30-44CD-B9B1-1F0868275A9B}" srcOrd="0" destOrd="0" presId="urn:microsoft.com/office/officeart/2005/8/layout/process2"/>
    <dgm:cxn modelId="{466D66A2-9E59-42CF-BBFD-2B2CEDCF4DD9}" srcId="{8D0C7779-38D9-4785-B3D3-29CAE2CDDE6A}" destId="{B2F26718-231D-4AF8-BC0C-34514A4D9072}" srcOrd="2" destOrd="0" parTransId="{A815C443-F631-4EFE-B07A-BB3BA0891736}" sibTransId="{F5D896B0-9AE9-4C32-8385-E8C4FEDEA0F2}"/>
    <dgm:cxn modelId="{5A1B28B8-5A9D-4CF0-AC3E-9C0EB2AAC60F}" type="presOf" srcId="{D67E8637-9523-4486-93C7-E1A14C7EA941}" destId="{426D8825-949F-4534-BF48-123E18D61542}" srcOrd="1" destOrd="0" presId="urn:microsoft.com/office/officeart/2005/8/layout/process2"/>
    <dgm:cxn modelId="{C01211A3-9F5B-41A6-837B-625936CF1FE4}" type="presOf" srcId="{F5D896B0-9AE9-4C32-8385-E8C4FEDEA0F2}" destId="{A99758A2-9FC2-41F4-B53E-3221C28181CA}" srcOrd="0" destOrd="0" presId="urn:microsoft.com/office/officeart/2005/8/layout/process2"/>
    <dgm:cxn modelId="{4BAF14B2-EABE-4177-826B-CF096AA4C6FB}" type="presOf" srcId="{5B80DE4B-312D-4822-A131-B546DCF80453}" destId="{EBF92B1B-7CB2-416E-914E-6577775BCC8A}" srcOrd="1" destOrd="0" presId="urn:microsoft.com/office/officeart/2005/8/layout/process2"/>
    <dgm:cxn modelId="{2CBCA1C6-A5D2-4513-B630-2111CDADAF2C}" type="presOf" srcId="{ED4DE8A5-F165-4A89-A38A-708B4EBCD2E1}" destId="{72F19394-936A-457A-9DE4-27990CA28C82}" srcOrd="0" destOrd="0" presId="urn:microsoft.com/office/officeart/2005/8/layout/process2"/>
    <dgm:cxn modelId="{D348171F-217D-4C50-8863-4EA3BD742DCD}" type="presOf" srcId="{B2F26718-231D-4AF8-BC0C-34514A4D9072}" destId="{2E9E90A2-529B-42B4-99F5-C98D827AE8D5}" srcOrd="0" destOrd="0" presId="urn:microsoft.com/office/officeart/2005/8/layout/process2"/>
    <dgm:cxn modelId="{A930850D-9598-46AA-9C7C-B6A80486550B}" type="presOf" srcId="{D67E8637-9523-4486-93C7-E1A14C7EA941}" destId="{881DD93E-8433-49C5-8958-6148F6992CA5}" srcOrd="0" destOrd="0" presId="urn:microsoft.com/office/officeart/2005/8/layout/process2"/>
    <dgm:cxn modelId="{9865CBA9-4F2C-48EA-B556-D23220C0B48A}" type="presOf" srcId="{6F3E5CAC-E47B-4D89-A7D2-424B9434417E}" destId="{C28B8D43-E8BC-40DA-9513-2B4490933762}" srcOrd="0" destOrd="0" presId="urn:microsoft.com/office/officeart/2005/8/layout/process2"/>
    <dgm:cxn modelId="{B05E29BC-77CC-4568-A933-11E174720F98}" type="presOf" srcId="{6DF2F84B-A53D-4D37-9E87-24DD953163EF}" destId="{26D8A02A-2278-49B4-A201-004363B05DDF}" srcOrd="0" destOrd="0" presId="urn:microsoft.com/office/officeart/2005/8/layout/process2"/>
    <dgm:cxn modelId="{D533F60F-9385-4CDD-B98F-410BEB0DEE28}" type="presOf" srcId="{1CC0F110-7E70-4850-90D1-A9B64F08143E}" destId="{C623E76A-C0A9-4712-A328-20CBBA40322B}" srcOrd="0" destOrd="0" presId="urn:microsoft.com/office/officeart/2005/8/layout/process2"/>
    <dgm:cxn modelId="{AC75CDB6-80D5-43EB-A6A1-EF47A35857E0}" type="presOf" srcId="{1CC0F110-7E70-4850-90D1-A9B64F08143E}" destId="{EE4C62FB-39E4-4626-A70C-543BAF3A23D5}" srcOrd="1" destOrd="0" presId="urn:microsoft.com/office/officeart/2005/8/layout/process2"/>
    <dgm:cxn modelId="{32D3F52A-EE4F-4DEB-BB38-D45763A99C5A}" srcId="{8D0C7779-38D9-4785-B3D3-29CAE2CDDE6A}" destId="{ED4DE8A5-F165-4A89-A38A-708B4EBCD2E1}" srcOrd="0" destOrd="0" parTransId="{93E3B2C0-2D7C-4FDA-89B0-1D1B60F3CEEC}" sibTransId="{1CC0F110-7E70-4850-90D1-A9B64F08143E}"/>
    <dgm:cxn modelId="{BF7537DD-1952-419F-9B56-9CFD5BD64483}" srcId="{8D0C7779-38D9-4785-B3D3-29CAE2CDDE6A}" destId="{DDBAC970-BF17-4AD8-8280-B5100BEC85FE}" srcOrd="5" destOrd="0" parTransId="{3DD4F4BC-BED7-422C-B40C-A35119408A50}" sibTransId="{D67E8637-9523-4486-93C7-E1A14C7EA941}"/>
    <dgm:cxn modelId="{5B508AFE-D8C9-4A57-AA6F-F2CF58F566FA}" type="presOf" srcId="{8D0C7779-38D9-4785-B3D3-29CAE2CDDE6A}" destId="{048AAC68-4F8F-429B-8AEF-6825D744BA27}" srcOrd="0" destOrd="0" presId="urn:microsoft.com/office/officeart/2005/8/layout/process2"/>
    <dgm:cxn modelId="{3CD8D82A-AB27-41B9-BA80-67F0FEAF7026}" srcId="{8D0C7779-38D9-4785-B3D3-29CAE2CDDE6A}" destId="{6F3E5CAC-E47B-4D89-A7D2-424B9434417E}" srcOrd="4" destOrd="0" parTransId="{C75BA06A-0482-44F8-BBC9-0A56C88A712C}" sibTransId="{51C99281-524A-4C47-BA8C-245B5DB120C7}"/>
    <dgm:cxn modelId="{66493495-1945-4B48-B8FC-DE6F73479FC5}" type="presOf" srcId="{DC448B4C-C3D3-4269-961C-ADD3FD9AC79C}" destId="{3B5BAF1E-A515-4C13-AFEE-F6BC9D887A4B}" srcOrd="0" destOrd="0" presId="urn:microsoft.com/office/officeart/2005/8/layout/process2"/>
    <dgm:cxn modelId="{AB4C3160-AAA6-4E3D-A6FF-BD5B47D531CC}" srcId="{8D0C7779-38D9-4785-B3D3-29CAE2CDDE6A}" destId="{DC448B4C-C3D3-4269-961C-ADD3FD9AC79C}" srcOrd="6" destOrd="0" parTransId="{90FA0A62-425A-47AF-B309-75C92924F2D8}" sibTransId="{DF78A0FC-9FE2-453B-86C3-5A66C3558574}"/>
    <dgm:cxn modelId="{D0B46A54-E36D-4844-9915-8A63C33FF531}" type="presParOf" srcId="{048AAC68-4F8F-429B-8AEF-6825D744BA27}" destId="{72F19394-936A-457A-9DE4-27990CA28C82}" srcOrd="0" destOrd="0" presId="urn:microsoft.com/office/officeart/2005/8/layout/process2"/>
    <dgm:cxn modelId="{F42859BD-3068-4521-8429-37E988BD0E2E}" type="presParOf" srcId="{048AAC68-4F8F-429B-8AEF-6825D744BA27}" destId="{C623E76A-C0A9-4712-A328-20CBBA40322B}" srcOrd="1" destOrd="0" presId="urn:microsoft.com/office/officeart/2005/8/layout/process2"/>
    <dgm:cxn modelId="{E7E7DBA3-06E0-41A7-B8F4-1F2C612BA957}" type="presParOf" srcId="{C623E76A-C0A9-4712-A328-20CBBA40322B}" destId="{EE4C62FB-39E4-4626-A70C-543BAF3A23D5}" srcOrd="0" destOrd="0" presId="urn:microsoft.com/office/officeart/2005/8/layout/process2"/>
    <dgm:cxn modelId="{6B6F35B6-160C-4495-91BB-0D07BEC546D9}" type="presParOf" srcId="{048AAC68-4F8F-429B-8AEF-6825D744BA27}" destId="{49C8E4A8-C31C-48EF-B54E-67E061708929}" srcOrd="2" destOrd="0" presId="urn:microsoft.com/office/officeart/2005/8/layout/process2"/>
    <dgm:cxn modelId="{2859FBCA-DA71-4940-A474-3607F0B8BDED}" type="presParOf" srcId="{048AAC68-4F8F-429B-8AEF-6825D744BA27}" destId="{9A490A00-9224-43A8-B80A-5F587E1BAEF5}" srcOrd="3" destOrd="0" presId="urn:microsoft.com/office/officeart/2005/8/layout/process2"/>
    <dgm:cxn modelId="{3C7AC3F8-FE43-4CCD-B549-754C7E9199A2}" type="presParOf" srcId="{9A490A00-9224-43A8-B80A-5F587E1BAEF5}" destId="{EBF92B1B-7CB2-416E-914E-6577775BCC8A}" srcOrd="0" destOrd="0" presId="urn:microsoft.com/office/officeart/2005/8/layout/process2"/>
    <dgm:cxn modelId="{B91BF5D2-A6A4-4FD9-A6D4-F0C5F723886A}" type="presParOf" srcId="{048AAC68-4F8F-429B-8AEF-6825D744BA27}" destId="{2E9E90A2-529B-42B4-99F5-C98D827AE8D5}" srcOrd="4" destOrd="0" presId="urn:microsoft.com/office/officeart/2005/8/layout/process2"/>
    <dgm:cxn modelId="{B2433810-B8C3-4C24-B3A7-B924BED1051B}" type="presParOf" srcId="{048AAC68-4F8F-429B-8AEF-6825D744BA27}" destId="{A99758A2-9FC2-41F4-B53E-3221C28181CA}" srcOrd="5" destOrd="0" presId="urn:microsoft.com/office/officeart/2005/8/layout/process2"/>
    <dgm:cxn modelId="{FC1D8A13-0E89-4478-B841-E6754ADCD2F1}" type="presParOf" srcId="{A99758A2-9FC2-41F4-B53E-3221C28181CA}" destId="{BFE8D7ED-9893-43CC-A87F-36324BBBB4E8}" srcOrd="0" destOrd="0" presId="urn:microsoft.com/office/officeart/2005/8/layout/process2"/>
    <dgm:cxn modelId="{CCF9E854-F859-4067-8BC0-DBA67B3F7DBA}" type="presParOf" srcId="{048AAC68-4F8F-429B-8AEF-6825D744BA27}" destId="{26D8A02A-2278-49B4-A201-004363B05DDF}" srcOrd="6" destOrd="0" presId="urn:microsoft.com/office/officeart/2005/8/layout/process2"/>
    <dgm:cxn modelId="{F9D394F6-7E46-406B-8A9F-891B10AB53D5}" type="presParOf" srcId="{048AAC68-4F8F-429B-8AEF-6825D744BA27}" destId="{8CFADB7A-BD6A-46F8-A001-8CC1F90E640B}" srcOrd="7" destOrd="0" presId="urn:microsoft.com/office/officeart/2005/8/layout/process2"/>
    <dgm:cxn modelId="{BB7D7968-80C5-4F45-A05E-99F2E8E0E330}" type="presParOf" srcId="{8CFADB7A-BD6A-46F8-A001-8CC1F90E640B}" destId="{02594573-ACB5-4479-B801-0569A437EDEF}" srcOrd="0" destOrd="0" presId="urn:microsoft.com/office/officeart/2005/8/layout/process2"/>
    <dgm:cxn modelId="{164CA46B-0BC0-4A22-9F58-96B57AA95E52}" type="presParOf" srcId="{048AAC68-4F8F-429B-8AEF-6825D744BA27}" destId="{C28B8D43-E8BC-40DA-9513-2B4490933762}" srcOrd="8" destOrd="0" presId="urn:microsoft.com/office/officeart/2005/8/layout/process2"/>
    <dgm:cxn modelId="{192292CE-CBA0-4D66-84FF-E3DF5F50FEA7}" type="presParOf" srcId="{048AAC68-4F8F-429B-8AEF-6825D744BA27}" destId="{A7D59FC9-9F30-44CD-B9B1-1F0868275A9B}" srcOrd="9" destOrd="0" presId="urn:microsoft.com/office/officeart/2005/8/layout/process2"/>
    <dgm:cxn modelId="{CA42D740-F3A1-4F2E-B4E7-51C68B67DF97}" type="presParOf" srcId="{A7D59FC9-9F30-44CD-B9B1-1F0868275A9B}" destId="{0D3DA664-CC7F-4001-9886-4C4BD71E2775}" srcOrd="0" destOrd="0" presId="urn:microsoft.com/office/officeart/2005/8/layout/process2"/>
    <dgm:cxn modelId="{8020B2A8-2457-4F22-97BD-ED1804ED610E}" type="presParOf" srcId="{048AAC68-4F8F-429B-8AEF-6825D744BA27}" destId="{D6BB4723-217C-45F6-90E9-9FC557C8C90D}" srcOrd="10" destOrd="0" presId="urn:microsoft.com/office/officeart/2005/8/layout/process2"/>
    <dgm:cxn modelId="{41D15958-69E2-4EB1-96CC-546DED9AE337}" type="presParOf" srcId="{048AAC68-4F8F-429B-8AEF-6825D744BA27}" destId="{881DD93E-8433-49C5-8958-6148F6992CA5}" srcOrd="11" destOrd="0" presId="urn:microsoft.com/office/officeart/2005/8/layout/process2"/>
    <dgm:cxn modelId="{F9E4B2DC-5DA0-44ED-8429-5AACDD7DDA6F}" type="presParOf" srcId="{881DD93E-8433-49C5-8958-6148F6992CA5}" destId="{426D8825-949F-4534-BF48-123E18D61542}" srcOrd="0" destOrd="0" presId="urn:microsoft.com/office/officeart/2005/8/layout/process2"/>
    <dgm:cxn modelId="{E52BB269-2257-48D6-816E-C7C14E3A74D9}" type="presParOf" srcId="{048AAC68-4F8F-429B-8AEF-6825D744BA27}" destId="{3B5BAF1E-A515-4C13-AFEE-F6BC9D887A4B}" srcOrd="12"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0EE5C53-6F9A-4C8C-8CC2-23C10276AB3C}" type="doc">
      <dgm:prSet loTypeId="urn:microsoft.com/office/officeart/2005/8/layout/equation2" loCatId="process" qsTypeId="urn:microsoft.com/office/officeart/2005/8/quickstyle/simple1" qsCatId="simple" csTypeId="urn:microsoft.com/office/officeart/2005/8/colors/accent1_2" csCatId="accent1" phldr="1"/>
      <dgm:spPr/>
    </dgm:pt>
    <dgm:pt modelId="{C34B5AD3-5E5C-44DB-93EC-3240697A7912}">
      <dgm:prSet phldrT="[Text]">
        <dgm:style>
          <a:lnRef idx="3">
            <a:schemeClr val="lt1"/>
          </a:lnRef>
          <a:fillRef idx="1">
            <a:schemeClr val="accent6"/>
          </a:fillRef>
          <a:effectRef idx="1">
            <a:schemeClr val="accent6"/>
          </a:effectRef>
          <a:fontRef idx="minor">
            <a:schemeClr val="lt1"/>
          </a:fontRef>
        </dgm:style>
      </dgm:prSet>
      <dgm:spPr>
        <a:effectLst>
          <a:glow rad="139700">
            <a:schemeClr val="accent6">
              <a:satMod val="175000"/>
              <a:alpha val="40000"/>
            </a:schemeClr>
          </a:glow>
        </a:effectLst>
      </dgm:spPr>
      <dgm:t>
        <a:bodyPr/>
        <a:lstStyle/>
        <a:p>
          <a:r>
            <a:rPr lang="en-US" dirty="0" smtClean="0"/>
            <a:t>Heat</a:t>
          </a:r>
          <a:endParaRPr lang="en-US" dirty="0"/>
        </a:p>
      </dgm:t>
    </dgm:pt>
    <dgm:pt modelId="{3A7523EE-119A-462F-9F34-2A6317E158F9}" type="parTrans" cxnId="{724FCD1A-77A5-4580-BDA4-14C65640F7C2}">
      <dgm:prSet/>
      <dgm:spPr/>
      <dgm:t>
        <a:bodyPr/>
        <a:lstStyle/>
        <a:p>
          <a:endParaRPr lang="en-US"/>
        </a:p>
      </dgm:t>
    </dgm:pt>
    <dgm:pt modelId="{CAC85793-A629-483B-A005-0B3FD4C538A4}" type="sibTrans" cxnId="{724FCD1A-77A5-4580-BDA4-14C65640F7C2}">
      <dgm:prSet/>
      <dgm:spPr/>
      <dgm:t>
        <a:bodyPr/>
        <a:lstStyle/>
        <a:p>
          <a:endParaRPr lang="en-US"/>
        </a:p>
      </dgm:t>
    </dgm:pt>
    <dgm:pt modelId="{D5D7D69A-A092-4201-80AD-2F9725B1527F}">
      <dgm:prSet phldrT="[Text]">
        <dgm:style>
          <a:lnRef idx="3">
            <a:schemeClr val="lt1"/>
          </a:lnRef>
          <a:fillRef idx="1">
            <a:schemeClr val="accent6"/>
          </a:fillRef>
          <a:effectRef idx="1">
            <a:schemeClr val="accent6"/>
          </a:effectRef>
          <a:fontRef idx="minor">
            <a:schemeClr val="lt1"/>
          </a:fontRef>
        </dgm:style>
      </dgm:prSet>
      <dgm:spPr>
        <a:effectLst>
          <a:glow rad="139700">
            <a:schemeClr val="accent6">
              <a:satMod val="175000"/>
              <a:alpha val="40000"/>
            </a:schemeClr>
          </a:glow>
        </a:effectLst>
      </dgm:spPr>
      <dgm:t>
        <a:bodyPr/>
        <a:lstStyle/>
        <a:p>
          <a:r>
            <a:rPr lang="en-US" dirty="0" smtClean="0"/>
            <a:t>Sound</a:t>
          </a:r>
          <a:endParaRPr lang="en-US" dirty="0"/>
        </a:p>
      </dgm:t>
    </dgm:pt>
    <dgm:pt modelId="{F8F6F5FC-AA79-446E-A0EC-F3622D8D23B8}" type="parTrans" cxnId="{E8CAC1A2-0AA8-42B7-A5E1-BB92545CC82F}">
      <dgm:prSet/>
      <dgm:spPr/>
      <dgm:t>
        <a:bodyPr/>
        <a:lstStyle/>
        <a:p>
          <a:endParaRPr lang="en-US"/>
        </a:p>
      </dgm:t>
    </dgm:pt>
    <dgm:pt modelId="{94D6B48A-44F6-49C8-8BF9-CFA74D79B1A8}" type="sibTrans" cxnId="{E8CAC1A2-0AA8-42B7-A5E1-BB92545CC82F}">
      <dgm:prSet/>
      <dgm:spPr/>
      <dgm:t>
        <a:bodyPr/>
        <a:lstStyle/>
        <a:p>
          <a:endParaRPr lang="en-US"/>
        </a:p>
      </dgm:t>
    </dgm:pt>
    <dgm:pt modelId="{F55EE55F-9581-4C18-B35D-FBAFA6F565E2}">
      <dgm:prSet phldrT="[Text]">
        <dgm:style>
          <a:lnRef idx="3">
            <a:schemeClr val="lt1"/>
          </a:lnRef>
          <a:fillRef idx="1">
            <a:schemeClr val="accent6"/>
          </a:fillRef>
          <a:effectRef idx="1">
            <a:schemeClr val="accent6"/>
          </a:effectRef>
          <a:fontRef idx="minor">
            <a:schemeClr val="lt1"/>
          </a:fontRef>
        </dgm:style>
      </dgm:prSet>
      <dgm:spPr>
        <a:effectLst>
          <a:glow rad="139700">
            <a:schemeClr val="accent6">
              <a:satMod val="175000"/>
              <a:alpha val="40000"/>
            </a:schemeClr>
          </a:glow>
        </a:effectLst>
      </dgm:spPr>
      <dgm:t>
        <a:bodyPr/>
        <a:lstStyle/>
        <a:p>
          <a:r>
            <a:rPr lang="en-US" dirty="0" smtClean="0"/>
            <a:t>Energy systems in physical world</a:t>
          </a:r>
          <a:endParaRPr lang="en-US" dirty="0"/>
        </a:p>
      </dgm:t>
    </dgm:pt>
    <dgm:pt modelId="{81906D56-CABD-4E5A-B563-DDC16B2DAAD6}" type="parTrans" cxnId="{E23DB34F-580C-40C0-976F-A09D1739BA40}">
      <dgm:prSet/>
      <dgm:spPr/>
      <dgm:t>
        <a:bodyPr/>
        <a:lstStyle/>
        <a:p>
          <a:endParaRPr lang="en-US"/>
        </a:p>
      </dgm:t>
    </dgm:pt>
    <dgm:pt modelId="{EA8CA938-37AD-46FA-90FF-F1A1EF238228}" type="sibTrans" cxnId="{E23DB34F-580C-40C0-976F-A09D1739BA40}">
      <dgm:prSet/>
      <dgm:spPr/>
      <dgm:t>
        <a:bodyPr/>
        <a:lstStyle/>
        <a:p>
          <a:endParaRPr lang="en-US"/>
        </a:p>
      </dgm:t>
    </dgm:pt>
    <dgm:pt modelId="{2E5B7DDC-96FC-48B3-8967-E9B354A52810}" type="pres">
      <dgm:prSet presAssocID="{60EE5C53-6F9A-4C8C-8CC2-23C10276AB3C}" presName="Name0" presStyleCnt="0">
        <dgm:presLayoutVars>
          <dgm:dir/>
          <dgm:resizeHandles val="exact"/>
        </dgm:presLayoutVars>
      </dgm:prSet>
      <dgm:spPr/>
    </dgm:pt>
    <dgm:pt modelId="{8795DE29-F2BD-4D60-A83B-26A19302A2EA}" type="pres">
      <dgm:prSet presAssocID="{60EE5C53-6F9A-4C8C-8CC2-23C10276AB3C}" presName="vNodes" presStyleCnt="0"/>
      <dgm:spPr/>
    </dgm:pt>
    <dgm:pt modelId="{5055B717-0F11-40AA-8C0F-707736546B31}" type="pres">
      <dgm:prSet presAssocID="{C34B5AD3-5E5C-44DB-93EC-3240697A7912}" presName="node" presStyleLbl="node1" presStyleIdx="0" presStyleCnt="3">
        <dgm:presLayoutVars>
          <dgm:bulletEnabled val="1"/>
        </dgm:presLayoutVars>
      </dgm:prSet>
      <dgm:spPr/>
      <dgm:t>
        <a:bodyPr/>
        <a:lstStyle/>
        <a:p>
          <a:endParaRPr lang="en-US"/>
        </a:p>
      </dgm:t>
    </dgm:pt>
    <dgm:pt modelId="{D9E09668-9763-4180-98F8-4DE9466B209D}" type="pres">
      <dgm:prSet presAssocID="{CAC85793-A629-483B-A005-0B3FD4C538A4}" presName="spacerT" presStyleCnt="0"/>
      <dgm:spPr/>
    </dgm:pt>
    <dgm:pt modelId="{B176E0DE-A5F7-4EB8-8822-270C7DF9F6CB}" type="pres">
      <dgm:prSet presAssocID="{CAC85793-A629-483B-A005-0B3FD4C538A4}" presName="sibTrans" presStyleLbl="sibTrans2D1" presStyleIdx="0" presStyleCnt="2"/>
      <dgm:spPr/>
      <dgm:t>
        <a:bodyPr/>
        <a:lstStyle/>
        <a:p>
          <a:endParaRPr lang="en-US"/>
        </a:p>
      </dgm:t>
    </dgm:pt>
    <dgm:pt modelId="{E6B7CDD6-B0C2-49E3-828D-4C08FE3009CF}" type="pres">
      <dgm:prSet presAssocID="{CAC85793-A629-483B-A005-0B3FD4C538A4}" presName="spacerB" presStyleCnt="0"/>
      <dgm:spPr/>
    </dgm:pt>
    <dgm:pt modelId="{C7E3EC0D-A222-41B3-943E-0E20950AE5A7}" type="pres">
      <dgm:prSet presAssocID="{D5D7D69A-A092-4201-80AD-2F9725B1527F}" presName="node" presStyleLbl="node1" presStyleIdx="1" presStyleCnt="3">
        <dgm:presLayoutVars>
          <dgm:bulletEnabled val="1"/>
        </dgm:presLayoutVars>
      </dgm:prSet>
      <dgm:spPr/>
      <dgm:t>
        <a:bodyPr/>
        <a:lstStyle/>
        <a:p>
          <a:endParaRPr lang="en-US"/>
        </a:p>
      </dgm:t>
    </dgm:pt>
    <dgm:pt modelId="{CDC229B2-2363-4DE6-AF7A-ECCAABC9716C}" type="pres">
      <dgm:prSet presAssocID="{60EE5C53-6F9A-4C8C-8CC2-23C10276AB3C}" presName="sibTransLast" presStyleLbl="sibTrans2D1" presStyleIdx="1" presStyleCnt="2"/>
      <dgm:spPr/>
      <dgm:t>
        <a:bodyPr/>
        <a:lstStyle/>
        <a:p>
          <a:endParaRPr lang="en-US"/>
        </a:p>
      </dgm:t>
    </dgm:pt>
    <dgm:pt modelId="{D6DFA893-9C15-4DEB-8E61-66774377B3CE}" type="pres">
      <dgm:prSet presAssocID="{60EE5C53-6F9A-4C8C-8CC2-23C10276AB3C}" presName="connectorText" presStyleLbl="sibTrans2D1" presStyleIdx="1" presStyleCnt="2"/>
      <dgm:spPr/>
      <dgm:t>
        <a:bodyPr/>
        <a:lstStyle/>
        <a:p>
          <a:endParaRPr lang="en-US"/>
        </a:p>
      </dgm:t>
    </dgm:pt>
    <dgm:pt modelId="{79526B94-90B4-4B54-AAE9-642A2A62E19D}" type="pres">
      <dgm:prSet presAssocID="{60EE5C53-6F9A-4C8C-8CC2-23C10276AB3C}" presName="lastNode" presStyleLbl="node1" presStyleIdx="2" presStyleCnt="3">
        <dgm:presLayoutVars>
          <dgm:bulletEnabled val="1"/>
        </dgm:presLayoutVars>
      </dgm:prSet>
      <dgm:spPr/>
      <dgm:t>
        <a:bodyPr/>
        <a:lstStyle/>
        <a:p>
          <a:endParaRPr lang="en-US"/>
        </a:p>
      </dgm:t>
    </dgm:pt>
  </dgm:ptLst>
  <dgm:cxnLst>
    <dgm:cxn modelId="{A5A60340-82E3-4708-BDD0-50183E2C68AE}" type="presOf" srcId="{D5D7D69A-A092-4201-80AD-2F9725B1527F}" destId="{C7E3EC0D-A222-41B3-943E-0E20950AE5A7}" srcOrd="0" destOrd="0" presId="urn:microsoft.com/office/officeart/2005/8/layout/equation2"/>
    <dgm:cxn modelId="{E23DB34F-580C-40C0-976F-A09D1739BA40}" srcId="{60EE5C53-6F9A-4C8C-8CC2-23C10276AB3C}" destId="{F55EE55F-9581-4C18-B35D-FBAFA6F565E2}" srcOrd="2" destOrd="0" parTransId="{81906D56-CABD-4E5A-B563-DDC16B2DAAD6}" sibTransId="{EA8CA938-37AD-46FA-90FF-F1A1EF238228}"/>
    <dgm:cxn modelId="{724FCD1A-77A5-4580-BDA4-14C65640F7C2}" srcId="{60EE5C53-6F9A-4C8C-8CC2-23C10276AB3C}" destId="{C34B5AD3-5E5C-44DB-93EC-3240697A7912}" srcOrd="0" destOrd="0" parTransId="{3A7523EE-119A-462F-9F34-2A6317E158F9}" sibTransId="{CAC85793-A629-483B-A005-0B3FD4C538A4}"/>
    <dgm:cxn modelId="{8B6E61EB-8D2B-48C7-8B9F-05D8F47FD42E}" type="presOf" srcId="{94D6B48A-44F6-49C8-8BF9-CFA74D79B1A8}" destId="{CDC229B2-2363-4DE6-AF7A-ECCAABC9716C}" srcOrd="0" destOrd="0" presId="urn:microsoft.com/office/officeart/2005/8/layout/equation2"/>
    <dgm:cxn modelId="{0B08D08E-658F-4838-B7AD-7B37705D14C1}" type="presOf" srcId="{94D6B48A-44F6-49C8-8BF9-CFA74D79B1A8}" destId="{D6DFA893-9C15-4DEB-8E61-66774377B3CE}" srcOrd="1" destOrd="0" presId="urn:microsoft.com/office/officeart/2005/8/layout/equation2"/>
    <dgm:cxn modelId="{E8CAC1A2-0AA8-42B7-A5E1-BB92545CC82F}" srcId="{60EE5C53-6F9A-4C8C-8CC2-23C10276AB3C}" destId="{D5D7D69A-A092-4201-80AD-2F9725B1527F}" srcOrd="1" destOrd="0" parTransId="{F8F6F5FC-AA79-446E-A0EC-F3622D8D23B8}" sibTransId="{94D6B48A-44F6-49C8-8BF9-CFA74D79B1A8}"/>
    <dgm:cxn modelId="{E4D70EC9-8A8D-4590-A1CB-CF83AAF481B1}" type="presOf" srcId="{C34B5AD3-5E5C-44DB-93EC-3240697A7912}" destId="{5055B717-0F11-40AA-8C0F-707736546B31}" srcOrd="0" destOrd="0" presId="urn:microsoft.com/office/officeart/2005/8/layout/equation2"/>
    <dgm:cxn modelId="{D4CCB2EE-1707-48EB-BE56-8691CD3FA925}" type="presOf" srcId="{60EE5C53-6F9A-4C8C-8CC2-23C10276AB3C}" destId="{2E5B7DDC-96FC-48B3-8967-E9B354A52810}" srcOrd="0" destOrd="0" presId="urn:microsoft.com/office/officeart/2005/8/layout/equation2"/>
    <dgm:cxn modelId="{46FF6884-F0E8-493E-A984-4E0E9BF08606}" type="presOf" srcId="{F55EE55F-9581-4C18-B35D-FBAFA6F565E2}" destId="{79526B94-90B4-4B54-AAE9-642A2A62E19D}" srcOrd="0" destOrd="0" presId="urn:microsoft.com/office/officeart/2005/8/layout/equation2"/>
    <dgm:cxn modelId="{004F52BF-3366-4F92-904F-E5159E627AB3}" type="presOf" srcId="{CAC85793-A629-483B-A005-0B3FD4C538A4}" destId="{B176E0DE-A5F7-4EB8-8822-270C7DF9F6CB}" srcOrd="0" destOrd="0" presId="urn:microsoft.com/office/officeart/2005/8/layout/equation2"/>
    <dgm:cxn modelId="{F71F2688-B721-43FF-BCE8-27FA116B7A09}" type="presParOf" srcId="{2E5B7DDC-96FC-48B3-8967-E9B354A52810}" destId="{8795DE29-F2BD-4D60-A83B-26A19302A2EA}" srcOrd="0" destOrd="0" presId="urn:microsoft.com/office/officeart/2005/8/layout/equation2"/>
    <dgm:cxn modelId="{2EB945EA-A7F5-4B34-938B-8D3412C5413D}" type="presParOf" srcId="{8795DE29-F2BD-4D60-A83B-26A19302A2EA}" destId="{5055B717-0F11-40AA-8C0F-707736546B31}" srcOrd="0" destOrd="0" presId="urn:microsoft.com/office/officeart/2005/8/layout/equation2"/>
    <dgm:cxn modelId="{CF46AE8D-A293-403C-9908-0886B1A0C4BF}" type="presParOf" srcId="{8795DE29-F2BD-4D60-A83B-26A19302A2EA}" destId="{D9E09668-9763-4180-98F8-4DE9466B209D}" srcOrd="1" destOrd="0" presId="urn:microsoft.com/office/officeart/2005/8/layout/equation2"/>
    <dgm:cxn modelId="{40BC16CD-BDEB-443B-B92B-E07066076CA4}" type="presParOf" srcId="{8795DE29-F2BD-4D60-A83B-26A19302A2EA}" destId="{B176E0DE-A5F7-4EB8-8822-270C7DF9F6CB}" srcOrd="2" destOrd="0" presId="urn:microsoft.com/office/officeart/2005/8/layout/equation2"/>
    <dgm:cxn modelId="{C17EDA7C-2AE1-453F-A364-3FD18C252D05}" type="presParOf" srcId="{8795DE29-F2BD-4D60-A83B-26A19302A2EA}" destId="{E6B7CDD6-B0C2-49E3-828D-4C08FE3009CF}" srcOrd="3" destOrd="0" presId="urn:microsoft.com/office/officeart/2005/8/layout/equation2"/>
    <dgm:cxn modelId="{CB483FAB-9436-48E0-8F77-2B0962EC2E09}" type="presParOf" srcId="{8795DE29-F2BD-4D60-A83B-26A19302A2EA}" destId="{C7E3EC0D-A222-41B3-943E-0E20950AE5A7}" srcOrd="4" destOrd="0" presId="urn:microsoft.com/office/officeart/2005/8/layout/equation2"/>
    <dgm:cxn modelId="{D4B2067B-DD8C-4F24-9E0C-36742567CC60}" type="presParOf" srcId="{2E5B7DDC-96FC-48B3-8967-E9B354A52810}" destId="{CDC229B2-2363-4DE6-AF7A-ECCAABC9716C}" srcOrd="1" destOrd="0" presId="urn:microsoft.com/office/officeart/2005/8/layout/equation2"/>
    <dgm:cxn modelId="{BD62C60B-FF3C-47EB-A30B-C30A721A3A3F}" type="presParOf" srcId="{CDC229B2-2363-4DE6-AF7A-ECCAABC9716C}" destId="{D6DFA893-9C15-4DEB-8E61-66774377B3CE}" srcOrd="0" destOrd="0" presId="urn:microsoft.com/office/officeart/2005/8/layout/equation2"/>
    <dgm:cxn modelId="{08FA4254-7392-483A-90E2-4D8553388E99}" type="presParOf" srcId="{2E5B7DDC-96FC-48B3-8967-E9B354A52810}" destId="{79526B94-90B4-4B54-AAE9-642A2A62E19D}" srcOrd="2" destOrd="0" presId="urn:microsoft.com/office/officeart/2005/8/layout/equation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37FF185-B6F8-4047-B5D0-C2F1F416C5A3}" type="doc">
      <dgm:prSet loTypeId="urn:microsoft.com/office/officeart/2005/8/layout/equation1" loCatId="relationship" qsTypeId="urn:microsoft.com/office/officeart/2005/8/quickstyle/simple1" qsCatId="simple" csTypeId="urn:microsoft.com/office/officeart/2005/8/colors/accent1_2" csCatId="accent1" phldr="1"/>
      <dgm:spPr/>
      <dgm:t>
        <a:bodyPr/>
        <a:lstStyle/>
        <a:p>
          <a:endParaRPr lang="en-US"/>
        </a:p>
      </dgm:t>
    </dgm:pt>
    <dgm:pt modelId="{D355963A-CB63-49B1-938E-6220124B28F8}">
      <dgm:prSet phldrT="[Text]" custT="1">
        <dgm:style>
          <a:lnRef idx="0">
            <a:schemeClr val="accent5"/>
          </a:lnRef>
          <a:fillRef idx="3">
            <a:schemeClr val="accent5"/>
          </a:fillRef>
          <a:effectRef idx="3">
            <a:schemeClr val="accent5"/>
          </a:effectRef>
          <a:fontRef idx="minor">
            <a:schemeClr val="lt1"/>
          </a:fontRef>
        </dgm:style>
      </dgm:prSet>
      <dgm:spPr>
        <a:ln/>
      </dgm:spPr>
      <dgm:t>
        <a:bodyPr/>
        <a:lstStyle/>
        <a:p>
          <a:r>
            <a:rPr lang="en-US" sz="1800" b="0" dirty="0" smtClean="0">
              <a:solidFill>
                <a:schemeClr val="tx1">
                  <a:lumMod val="95000"/>
                </a:schemeClr>
              </a:solidFill>
              <a:effectLst>
                <a:outerShdw blurRad="38100" dist="38100" dir="2700000" algn="tl">
                  <a:srgbClr val="000000">
                    <a:alpha val="43137"/>
                  </a:srgbClr>
                </a:outerShdw>
              </a:effectLst>
            </a:rPr>
            <a:t>HEAT FROM FIRE</a:t>
          </a:r>
          <a:endParaRPr lang="en-US" sz="1800" b="0" dirty="0">
            <a:solidFill>
              <a:schemeClr val="tx1">
                <a:lumMod val="95000"/>
              </a:schemeClr>
            </a:solidFill>
            <a:effectLst>
              <a:outerShdw blurRad="38100" dist="38100" dir="2700000" algn="tl">
                <a:srgbClr val="000000">
                  <a:alpha val="43137"/>
                </a:srgbClr>
              </a:outerShdw>
            </a:effectLst>
          </a:endParaRPr>
        </a:p>
      </dgm:t>
    </dgm:pt>
    <dgm:pt modelId="{CD31D29E-F1B0-40D9-B209-D1CF59CCD9E4}" type="parTrans" cxnId="{B250FAE6-E966-4F8A-BAE9-90BE50B0338A}">
      <dgm:prSet/>
      <dgm:spPr/>
      <dgm:t>
        <a:bodyPr/>
        <a:lstStyle/>
        <a:p>
          <a:endParaRPr lang="en-US"/>
        </a:p>
      </dgm:t>
    </dgm:pt>
    <dgm:pt modelId="{6E63839A-131E-48D8-B3DA-CB94837FCA8E}" type="sibTrans" cxnId="{B250FAE6-E966-4F8A-BAE9-90BE50B0338A}">
      <dgm:prSet>
        <dgm:style>
          <a:lnRef idx="0">
            <a:schemeClr val="accent5"/>
          </a:lnRef>
          <a:fillRef idx="3">
            <a:schemeClr val="accent5"/>
          </a:fillRef>
          <a:effectRef idx="3">
            <a:schemeClr val="accent5"/>
          </a:effectRef>
          <a:fontRef idx="minor">
            <a:schemeClr val="lt1"/>
          </a:fontRef>
        </dgm:style>
      </dgm:prSet>
      <dgm:spPr/>
      <dgm:t>
        <a:bodyPr/>
        <a:lstStyle/>
        <a:p>
          <a:endParaRPr lang="en-US"/>
        </a:p>
      </dgm:t>
    </dgm:pt>
    <dgm:pt modelId="{535B62D3-0DF5-46E3-AD3E-DCD305B9F279}">
      <dgm:prSet phldrT="[Text]" custT="1">
        <dgm:style>
          <a:lnRef idx="0">
            <a:schemeClr val="accent5"/>
          </a:lnRef>
          <a:fillRef idx="3">
            <a:schemeClr val="accent5"/>
          </a:fillRef>
          <a:effectRef idx="3">
            <a:schemeClr val="accent5"/>
          </a:effectRef>
          <a:fontRef idx="minor">
            <a:schemeClr val="lt1"/>
          </a:fontRef>
        </dgm:style>
      </dgm:prSet>
      <dgm:spPr>
        <a:ln/>
      </dgm:spPr>
      <dgm:t>
        <a:bodyPr/>
        <a:lstStyle/>
        <a:p>
          <a:r>
            <a:rPr lang="en-US" sz="2000" dirty="0" smtClean="0">
              <a:solidFill>
                <a:schemeClr val="tx1"/>
              </a:solidFill>
              <a:effectLst>
                <a:outerShdw blurRad="38100" dist="38100" dir="2700000" algn="tl">
                  <a:srgbClr val="000000">
                    <a:alpha val="43137"/>
                  </a:srgbClr>
                </a:outerShdw>
              </a:effectLst>
            </a:rPr>
            <a:t>SOUND OF MANTRAS</a:t>
          </a:r>
          <a:endParaRPr lang="en-US" sz="2000" dirty="0">
            <a:solidFill>
              <a:schemeClr val="tx1"/>
            </a:solidFill>
            <a:effectLst>
              <a:outerShdw blurRad="38100" dist="38100" dir="2700000" algn="tl">
                <a:srgbClr val="000000">
                  <a:alpha val="43137"/>
                </a:srgbClr>
              </a:outerShdw>
            </a:effectLst>
          </a:endParaRPr>
        </a:p>
      </dgm:t>
    </dgm:pt>
    <dgm:pt modelId="{9289D1AE-359C-4505-8705-450C294FCEF9}" type="parTrans" cxnId="{A27AA81A-C86F-47AA-BE8B-3E2F4C024EE9}">
      <dgm:prSet/>
      <dgm:spPr/>
      <dgm:t>
        <a:bodyPr/>
        <a:lstStyle/>
        <a:p>
          <a:endParaRPr lang="en-US"/>
        </a:p>
      </dgm:t>
    </dgm:pt>
    <dgm:pt modelId="{BE42268D-88AF-4796-ABAD-CAD165128C2A}" type="sibTrans" cxnId="{A27AA81A-C86F-47AA-BE8B-3E2F4C024EE9}">
      <dgm:prSet>
        <dgm:style>
          <a:lnRef idx="0">
            <a:schemeClr val="accent5"/>
          </a:lnRef>
          <a:fillRef idx="3">
            <a:schemeClr val="accent5"/>
          </a:fillRef>
          <a:effectRef idx="3">
            <a:schemeClr val="accent5"/>
          </a:effectRef>
          <a:fontRef idx="minor">
            <a:schemeClr val="lt1"/>
          </a:fontRef>
        </dgm:style>
      </dgm:prSet>
      <dgm:spPr/>
      <dgm:t>
        <a:bodyPr/>
        <a:lstStyle/>
        <a:p>
          <a:endParaRPr lang="en-US"/>
        </a:p>
      </dgm:t>
    </dgm:pt>
    <dgm:pt modelId="{8690A80F-0D5E-4726-889C-FCA752669C9F}">
      <dgm:prSet phldrT="[Text]">
        <dgm:style>
          <a:lnRef idx="0">
            <a:schemeClr val="accent5"/>
          </a:lnRef>
          <a:fillRef idx="3">
            <a:schemeClr val="accent5"/>
          </a:fillRef>
          <a:effectRef idx="3">
            <a:schemeClr val="accent5"/>
          </a:effectRef>
          <a:fontRef idx="minor">
            <a:schemeClr val="lt1"/>
          </a:fontRef>
        </dgm:style>
      </dgm:prSet>
      <dgm:spPr>
        <a:ln/>
      </dgm:spPr>
      <dgm:t>
        <a:bodyPr/>
        <a:lstStyle/>
        <a:p>
          <a:r>
            <a:rPr lang="en-US" dirty="0" smtClean="0">
              <a:solidFill>
                <a:schemeClr val="tx1"/>
              </a:solidFill>
              <a:effectLst>
                <a:outerShdw blurRad="38100" dist="38100" dir="2700000" algn="tl">
                  <a:srgbClr val="000000">
                    <a:alpha val="43137"/>
                  </a:srgbClr>
                </a:outerShdw>
              </a:effectLst>
            </a:rPr>
            <a:t>SPREAD MOLECULAR  WAVES INTO ATMOSPHERE   </a:t>
          </a:r>
          <a:endParaRPr lang="en-US" dirty="0">
            <a:solidFill>
              <a:schemeClr val="tx1"/>
            </a:solidFill>
            <a:effectLst>
              <a:outerShdw blurRad="38100" dist="38100" dir="2700000" algn="tl">
                <a:srgbClr val="000000">
                  <a:alpha val="43137"/>
                </a:srgbClr>
              </a:outerShdw>
            </a:effectLst>
          </a:endParaRPr>
        </a:p>
      </dgm:t>
    </dgm:pt>
    <dgm:pt modelId="{4D267A63-B4A8-40D7-84B7-29BD5FF5C3F9}" type="parTrans" cxnId="{077C895E-F26E-484E-B282-D45616EBD885}">
      <dgm:prSet/>
      <dgm:spPr/>
      <dgm:t>
        <a:bodyPr/>
        <a:lstStyle/>
        <a:p>
          <a:endParaRPr lang="en-US"/>
        </a:p>
      </dgm:t>
    </dgm:pt>
    <dgm:pt modelId="{0018E45B-5010-4CAB-83AB-E1E5373C9F7A}" type="sibTrans" cxnId="{077C895E-F26E-484E-B282-D45616EBD885}">
      <dgm:prSet>
        <dgm:style>
          <a:lnRef idx="0">
            <a:schemeClr val="accent5"/>
          </a:lnRef>
          <a:fillRef idx="3">
            <a:schemeClr val="accent5"/>
          </a:fillRef>
          <a:effectRef idx="3">
            <a:schemeClr val="accent5"/>
          </a:effectRef>
          <a:fontRef idx="minor">
            <a:schemeClr val="lt1"/>
          </a:fontRef>
        </dgm:style>
      </dgm:prSet>
      <dgm:spPr/>
      <dgm:t>
        <a:bodyPr/>
        <a:lstStyle/>
        <a:p>
          <a:endParaRPr lang="en-US"/>
        </a:p>
      </dgm:t>
    </dgm:pt>
    <dgm:pt modelId="{B6A9F8EA-5BE2-4688-87AC-17746A538ED4}">
      <dgm:prSet phldrT="[Text]" custT="1">
        <dgm:style>
          <a:lnRef idx="0">
            <a:schemeClr val="accent5"/>
          </a:lnRef>
          <a:fillRef idx="3">
            <a:schemeClr val="accent5"/>
          </a:fillRef>
          <a:effectRef idx="3">
            <a:schemeClr val="accent5"/>
          </a:effectRef>
          <a:fontRef idx="minor">
            <a:schemeClr val="lt1"/>
          </a:fontRef>
        </dgm:style>
      </dgm:prSet>
      <dgm:spPr>
        <a:ln/>
      </dgm:spPr>
      <dgm:t>
        <a:bodyPr/>
        <a:lstStyle/>
        <a:p>
          <a:endParaRPr lang="en-US" sz="2800" b="1" dirty="0" smtClean="0">
            <a:solidFill>
              <a:schemeClr val="tx1"/>
            </a:solidFill>
            <a:effectLst>
              <a:outerShdw blurRad="38100" dist="38100" dir="2700000" algn="tl">
                <a:srgbClr val="000000">
                  <a:alpha val="43137"/>
                </a:srgbClr>
              </a:outerShdw>
            </a:effectLst>
          </a:endParaRPr>
        </a:p>
        <a:p>
          <a:endParaRPr lang="en-US" sz="2800" b="1" dirty="0" smtClean="0">
            <a:solidFill>
              <a:schemeClr val="tx1"/>
            </a:solidFill>
            <a:effectLst>
              <a:outerShdw blurRad="38100" dist="38100" dir="2700000" algn="tl">
                <a:srgbClr val="000000">
                  <a:alpha val="43137"/>
                </a:srgbClr>
              </a:outerShdw>
            </a:effectLst>
          </a:endParaRPr>
        </a:p>
        <a:p>
          <a:r>
            <a:rPr lang="en-US" sz="2800" b="1" dirty="0" smtClean="0">
              <a:solidFill>
                <a:schemeClr val="tx1"/>
              </a:solidFill>
              <a:effectLst>
                <a:outerShdw blurRad="38100" dist="38100" dir="2700000" algn="tl">
                  <a:srgbClr val="000000">
                    <a:alpha val="43137"/>
                  </a:srgbClr>
                </a:outerShdw>
              </a:effectLst>
            </a:rPr>
            <a:t>Purification of Atmosphere </a:t>
          </a:r>
          <a:endParaRPr lang="en-US" sz="2800" b="1" dirty="0">
            <a:solidFill>
              <a:schemeClr val="tx1"/>
            </a:solidFill>
            <a:effectLst>
              <a:outerShdw blurRad="38100" dist="38100" dir="2700000" algn="tl">
                <a:srgbClr val="000000">
                  <a:alpha val="43137"/>
                </a:srgbClr>
              </a:outerShdw>
            </a:effectLst>
          </a:endParaRPr>
        </a:p>
      </dgm:t>
    </dgm:pt>
    <dgm:pt modelId="{A10FD3FA-ED29-42D4-98FB-95DEB5E01280}" type="parTrans" cxnId="{4BE4494C-2EBC-4CBC-B251-148C3775A496}">
      <dgm:prSet/>
      <dgm:spPr/>
      <dgm:t>
        <a:bodyPr/>
        <a:lstStyle/>
        <a:p>
          <a:endParaRPr lang="en-US"/>
        </a:p>
      </dgm:t>
    </dgm:pt>
    <dgm:pt modelId="{83F04E57-303A-450E-BBBB-26BE621A3778}" type="sibTrans" cxnId="{4BE4494C-2EBC-4CBC-B251-148C3775A496}">
      <dgm:prSet/>
      <dgm:spPr/>
      <dgm:t>
        <a:bodyPr/>
        <a:lstStyle/>
        <a:p>
          <a:endParaRPr lang="en-US"/>
        </a:p>
      </dgm:t>
    </dgm:pt>
    <dgm:pt modelId="{0473C84C-4C03-42D0-A0D5-987E50718066}" type="pres">
      <dgm:prSet presAssocID="{137FF185-B6F8-4047-B5D0-C2F1F416C5A3}" presName="linearFlow" presStyleCnt="0">
        <dgm:presLayoutVars>
          <dgm:dir/>
          <dgm:resizeHandles val="exact"/>
        </dgm:presLayoutVars>
      </dgm:prSet>
      <dgm:spPr/>
      <dgm:t>
        <a:bodyPr/>
        <a:lstStyle/>
        <a:p>
          <a:endParaRPr lang="en-US"/>
        </a:p>
      </dgm:t>
    </dgm:pt>
    <dgm:pt modelId="{8E4BEAF2-9158-4D3A-9BD5-D1539F03D8D5}" type="pres">
      <dgm:prSet presAssocID="{D355963A-CB63-49B1-938E-6220124B28F8}" presName="node" presStyleLbl="node1" presStyleIdx="0" presStyleCnt="4" custScaleX="550489" custScaleY="526245">
        <dgm:presLayoutVars>
          <dgm:bulletEnabled val="1"/>
        </dgm:presLayoutVars>
      </dgm:prSet>
      <dgm:spPr/>
      <dgm:t>
        <a:bodyPr/>
        <a:lstStyle/>
        <a:p>
          <a:endParaRPr lang="en-US"/>
        </a:p>
      </dgm:t>
    </dgm:pt>
    <dgm:pt modelId="{FE1383E9-1AF2-4469-800A-B1D27B01E0F6}" type="pres">
      <dgm:prSet presAssocID="{6E63839A-131E-48D8-B3DA-CB94837FCA8E}" presName="spacerL" presStyleCnt="0"/>
      <dgm:spPr/>
    </dgm:pt>
    <dgm:pt modelId="{39A1F1A8-CA8C-4342-840A-CE0C6F9F2613}" type="pres">
      <dgm:prSet presAssocID="{6E63839A-131E-48D8-B3DA-CB94837FCA8E}" presName="sibTrans" presStyleLbl="sibTrans2D1" presStyleIdx="0" presStyleCnt="3"/>
      <dgm:spPr/>
      <dgm:t>
        <a:bodyPr/>
        <a:lstStyle/>
        <a:p>
          <a:endParaRPr lang="en-US"/>
        </a:p>
      </dgm:t>
    </dgm:pt>
    <dgm:pt modelId="{D5F6B178-5BD4-4058-A1FC-C2FB540B4CB1}" type="pres">
      <dgm:prSet presAssocID="{6E63839A-131E-48D8-B3DA-CB94837FCA8E}" presName="spacerR" presStyleCnt="0"/>
      <dgm:spPr/>
    </dgm:pt>
    <dgm:pt modelId="{C43BC9E5-8852-4901-9094-3F9F3407033D}" type="pres">
      <dgm:prSet presAssocID="{535B62D3-0DF5-46E3-AD3E-DCD305B9F279}" presName="node" presStyleLbl="node1" presStyleIdx="1" presStyleCnt="4" custScaleX="940782" custScaleY="952318">
        <dgm:presLayoutVars>
          <dgm:bulletEnabled val="1"/>
        </dgm:presLayoutVars>
      </dgm:prSet>
      <dgm:spPr/>
      <dgm:t>
        <a:bodyPr/>
        <a:lstStyle/>
        <a:p>
          <a:endParaRPr lang="en-US"/>
        </a:p>
      </dgm:t>
    </dgm:pt>
    <dgm:pt modelId="{AB262CA4-0589-434E-B3DD-3E14CFBC8BCD}" type="pres">
      <dgm:prSet presAssocID="{BE42268D-88AF-4796-ABAD-CAD165128C2A}" presName="spacerL" presStyleCnt="0"/>
      <dgm:spPr/>
    </dgm:pt>
    <dgm:pt modelId="{6CBC0DCA-6540-4DD8-96A9-2614D780A18A}" type="pres">
      <dgm:prSet presAssocID="{BE42268D-88AF-4796-ABAD-CAD165128C2A}" presName="sibTrans" presStyleLbl="sibTrans2D1" presStyleIdx="1" presStyleCnt="3"/>
      <dgm:spPr/>
      <dgm:t>
        <a:bodyPr/>
        <a:lstStyle/>
        <a:p>
          <a:endParaRPr lang="en-US"/>
        </a:p>
      </dgm:t>
    </dgm:pt>
    <dgm:pt modelId="{AED77698-41F1-45DF-9DD8-355A9DD1C764}" type="pres">
      <dgm:prSet presAssocID="{BE42268D-88AF-4796-ABAD-CAD165128C2A}" presName="spacerR" presStyleCnt="0"/>
      <dgm:spPr/>
    </dgm:pt>
    <dgm:pt modelId="{CEA9405D-C5E3-4E3D-866E-4E8D4E900393}" type="pres">
      <dgm:prSet presAssocID="{8690A80F-0D5E-4726-889C-FCA752669C9F}" presName="node" presStyleLbl="node1" presStyleIdx="2" presStyleCnt="4" custScaleX="1036519" custScaleY="1196949">
        <dgm:presLayoutVars>
          <dgm:bulletEnabled val="1"/>
        </dgm:presLayoutVars>
      </dgm:prSet>
      <dgm:spPr/>
      <dgm:t>
        <a:bodyPr/>
        <a:lstStyle/>
        <a:p>
          <a:endParaRPr lang="en-US"/>
        </a:p>
      </dgm:t>
    </dgm:pt>
    <dgm:pt modelId="{D34A4B70-362B-4ECA-B67B-6DE5E78A89C8}" type="pres">
      <dgm:prSet presAssocID="{0018E45B-5010-4CAB-83AB-E1E5373C9F7A}" presName="spacerL" presStyleCnt="0"/>
      <dgm:spPr/>
    </dgm:pt>
    <dgm:pt modelId="{D66E7262-99E3-41CD-BBD3-7ACE93AB4D1E}" type="pres">
      <dgm:prSet presAssocID="{0018E45B-5010-4CAB-83AB-E1E5373C9F7A}" presName="sibTrans" presStyleLbl="sibTrans2D1" presStyleIdx="2" presStyleCnt="3"/>
      <dgm:spPr/>
      <dgm:t>
        <a:bodyPr/>
        <a:lstStyle/>
        <a:p>
          <a:endParaRPr lang="en-US"/>
        </a:p>
      </dgm:t>
    </dgm:pt>
    <dgm:pt modelId="{70E5BB73-39D8-4CA4-BC10-B1FE38EADE56}" type="pres">
      <dgm:prSet presAssocID="{0018E45B-5010-4CAB-83AB-E1E5373C9F7A}" presName="spacerR" presStyleCnt="0"/>
      <dgm:spPr/>
    </dgm:pt>
    <dgm:pt modelId="{A74BF127-ADF7-4109-9EAA-B67AA71AFCE2}" type="pres">
      <dgm:prSet presAssocID="{B6A9F8EA-5BE2-4688-87AC-17746A538ED4}" presName="node" presStyleLbl="node1" presStyleIdx="3" presStyleCnt="4" custScaleX="1689449" custScaleY="1662498">
        <dgm:presLayoutVars>
          <dgm:bulletEnabled val="1"/>
        </dgm:presLayoutVars>
      </dgm:prSet>
      <dgm:spPr/>
      <dgm:t>
        <a:bodyPr/>
        <a:lstStyle/>
        <a:p>
          <a:endParaRPr lang="en-US"/>
        </a:p>
      </dgm:t>
    </dgm:pt>
  </dgm:ptLst>
  <dgm:cxnLst>
    <dgm:cxn modelId="{A27AA81A-C86F-47AA-BE8B-3E2F4C024EE9}" srcId="{137FF185-B6F8-4047-B5D0-C2F1F416C5A3}" destId="{535B62D3-0DF5-46E3-AD3E-DCD305B9F279}" srcOrd="1" destOrd="0" parTransId="{9289D1AE-359C-4505-8705-450C294FCEF9}" sibTransId="{BE42268D-88AF-4796-ABAD-CAD165128C2A}"/>
    <dgm:cxn modelId="{077C895E-F26E-484E-B282-D45616EBD885}" srcId="{137FF185-B6F8-4047-B5D0-C2F1F416C5A3}" destId="{8690A80F-0D5E-4726-889C-FCA752669C9F}" srcOrd="2" destOrd="0" parTransId="{4D267A63-B4A8-40D7-84B7-29BD5FF5C3F9}" sibTransId="{0018E45B-5010-4CAB-83AB-E1E5373C9F7A}"/>
    <dgm:cxn modelId="{B250FAE6-E966-4F8A-BAE9-90BE50B0338A}" srcId="{137FF185-B6F8-4047-B5D0-C2F1F416C5A3}" destId="{D355963A-CB63-49B1-938E-6220124B28F8}" srcOrd="0" destOrd="0" parTransId="{CD31D29E-F1B0-40D9-B209-D1CF59CCD9E4}" sibTransId="{6E63839A-131E-48D8-B3DA-CB94837FCA8E}"/>
    <dgm:cxn modelId="{B665273E-D0ED-4F63-B7AD-646DF52727B7}" type="presOf" srcId="{6E63839A-131E-48D8-B3DA-CB94837FCA8E}" destId="{39A1F1A8-CA8C-4342-840A-CE0C6F9F2613}" srcOrd="0" destOrd="0" presId="urn:microsoft.com/office/officeart/2005/8/layout/equation1"/>
    <dgm:cxn modelId="{BDD908F2-99DC-450E-A8AE-591DECB36BC1}" type="presOf" srcId="{8690A80F-0D5E-4726-889C-FCA752669C9F}" destId="{CEA9405D-C5E3-4E3D-866E-4E8D4E900393}" srcOrd="0" destOrd="0" presId="urn:microsoft.com/office/officeart/2005/8/layout/equation1"/>
    <dgm:cxn modelId="{9A3DE9B6-C377-4E54-AA4F-FE0EBD4ECC06}" type="presOf" srcId="{D355963A-CB63-49B1-938E-6220124B28F8}" destId="{8E4BEAF2-9158-4D3A-9BD5-D1539F03D8D5}" srcOrd="0" destOrd="0" presId="urn:microsoft.com/office/officeart/2005/8/layout/equation1"/>
    <dgm:cxn modelId="{CC58AC8B-D035-4042-BECF-66246FB91428}" type="presOf" srcId="{137FF185-B6F8-4047-B5D0-C2F1F416C5A3}" destId="{0473C84C-4C03-42D0-A0D5-987E50718066}" srcOrd="0" destOrd="0" presId="urn:microsoft.com/office/officeart/2005/8/layout/equation1"/>
    <dgm:cxn modelId="{4BE4494C-2EBC-4CBC-B251-148C3775A496}" srcId="{137FF185-B6F8-4047-B5D0-C2F1F416C5A3}" destId="{B6A9F8EA-5BE2-4688-87AC-17746A538ED4}" srcOrd="3" destOrd="0" parTransId="{A10FD3FA-ED29-42D4-98FB-95DEB5E01280}" sibTransId="{83F04E57-303A-450E-BBBB-26BE621A3778}"/>
    <dgm:cxn modelId="{C713DD0C-743E-474A-9DD3-0EFF23D2BAA2}" type="presOf" srcId="{BE42268D-88AF-4796-ABAD-CAD165128C2A}" destId="{6CBC0DCA-6540-4DD8-96A9-2614D780A18A}" srcOrd="0" destOrd="0" presId="urn:microsoft.com/office/officeart/2005/8/layout/equation1"/>
    <dgm:cxn modelId="{1F7F2594-4621-4CEF-9413-9A0BE80366AE}" type="presOf" srcId="{0018E45B-5010-4CAB-83AB-E1E5373C9F7A}" destId="{D66E7262-99E3-41CD-BBD3-7ACE93AB4D1E}" srcOrd="0" destOrd="0" presId="urn:microsoft.com/office/officeart/2005/8/layout/equation1"/>
    <dgm:cxn modelId="{D425F282-5171-43F8-97E0-EBD30D60ED55}" type="presOf" srcId="{535B62D3-0DF5-46E3-AD3E-DCD305B9F279}" destId="{C43BC9E5-8852-4901-9094-3F9F3407033D}" srcOrd="0" destOrd="0" presId="urn:microsoft.com/office/officeart/2005/8/layout/equation1"/>
    <dgm:cxn modelId="{137796E8-02FB-491F-8A88-B7607C98E8F6}" type="presOf" srcId="{B6A9F8EA-5BE2-4688-87AC-17746A538ED4}" destId="{A74BF127-ADF7-4109-9EAA-B67AA71AFCE2}" srcOrd="0" destOrd="0" presId="urn:microsoft.com/office/officeart/2005/8/layout/equation1"/>
    <dgm:cxn modelId="{8CD7BF72-225D-49F0-92E1-0F78002CD710}" type="presParOf" srcId="{0473C84C-4C03-42D0-A0D5-987E50718066}" destId="{8E4BEAF2-9158-4D3A-9BD5-D1539F03D8D5}" srcOrd="0" destOrd="0" presId="urn:microsoft.com/office/officeart/2005/8/layout/equation1"/>
    <dgm:cxn modelId="{F10D895E-8200-431C-8DE5-3EA3DD8D6BD4}" type="presParOf" srcId="{0473C84C-4C03-42D0-A0D5-987E50718066}" destId="{FE1383E9-1AF2-4469-800A-B1D27B01E0F6}" srcOrd="1" destOrd="0" presId="urn:microsoft.com/office/officeart/2005/8/layout/equation1"/>
    <dgm:cxn modelId="{02F5B665-1C71-4B73-8205-DF81A0A81C13}" type="presParOf" srcId="{0473C84C-4C03-42D0-A0D5-987E50718066}" destId="{39A1F1A8-CA8C-4342-840A-CE0C6F9F2613}" srcOrd="2" destOrd="0" presId="urn:microsoft.com/office/officeart/2005/8/layout/equation1"/>
    <dgm:cxn modelId="{D9B87B5B-270B-4CA5-A498-99D8F3B9D978}" type="presParOf" srcId="{0473C84C-4C03-42D0-A0D5-987E50718066}" destId="{D5F6B178-5BD4-4058-A1FC-C2FB540B4CB1}" srcOrd="3" destOrd="0" presId="urn:microsoft.com/office/officeart/2005/8/layout/equation1"/>
    <dgm:cxn modelId="{E69180AA-D32A-4C6D-A7EE-12BDF936E71D}" type="presParOf" srcId="{0473C84C-4C03-42D0-A0D5-987E50718066}" destId="{C43BC9E5-8852-4901-9094-3F9F3407033D}" srcOrd="4" destOrd="0" presId="urn:microsoft.com/office/officeart/2005/8/layout/equation1"/>
    <dgm:cxn modelId="{9CA6E8F3-1891-4DB0-9F42-EAAA7E8ED9D0}" type="presParOf" srcId="{0473C84C-4C03-42D0-A0D5-987E50718066}" destId="{AB262CA4-0589-434E-B3DD-3E14CFBC8BCD}" srcOrd="5" destOrd="0" presId="urn:microsoft.com/office/officeart/2005/8/layout/equation1"/>
    <dgm:cxn modelId="{10EE937A-B935-4479-8DD4-7003A5BAA397}" type="presParOf" srcId="{0473C84C-4C03-42D0-A0D5-987E50718066}" destId="{6CBC0DCA-6540-4DD8-96A9-2614D780A18A}" srcOrd="6" destOrd="0" presId="urn:microsoft.com/office/officeart/2005/8/layout/equation1"/>
    <dgm:cxn modelId="{1821376C-217E-4103-9364-37D3BB12E345}" type="presParOf" srcId="{0473C84C-4C03-42D0-A0D5-987E50718066}" destId="{AED77698-41F1-45DF-9DD8-355A9DD1C764}" srcOrd="7" destOrd="0" presId="urn:microsoft.com/office/officeart/2005/8/layout/equation1"/>
    <dgm:cxn modelId="{6771B45E-2FF4-4C6C-BFBA-96CF3D45347C}" type="presParOf" srcId="{0473C84C-4C03-42D0-A0D5-987E50718066}" destId="{CEA9405D-C5E3-4E3D-866E-4E8D4E900393}" srcOrd="8" destOrd="0" presId="urn:microsoft.com/office/officeart/2005/8/layout/equation1"/>
    <dgm:cxn modelId="{5627660B-B55B-457D-BCA2-7C0E1909A7A1}" type="presParOf" srcId="{0473C84C-4C03-42D0-A0D5-987E50718066}" destId="{D34A4B70-362B-4ECA-B67B-6DE5E78A89C8}" srcOrd="9" destOrd="0" presId="urn:microsoft.com/office/officeart/2005/8/layout/equation1"/>
    <dgm:cxn modelId="{717E4B94-7DD5-4409-BF37-911FEEB96CEE}" type="presParOf" srcId="{0473C84C-4C03-42D0-A0D5-987E50718066}" destId="{D66E7262-99E3-41CD-BBD3-7ACE93AB4D1E}" srcOrd="10" destOrd="0" presId="urn:microsoft.com/office/officeart/2005/8/layout/equation1"/>
    <dgm:cxn modelId="{905A1EF1-7A88-45E4-AFC0-007B3600B0BA}" type="presParOf" srcId="{0473C84C-4C03-42D0-A0D5-987E50718066}" destId="{70E5BB73-39D8-4CA4-BC10-B1FE38EADE56}" srcOrd="11" destOrd="0" presId="urn:microsoft.com/office/officeart/2005/8/layout/equation1"/>
    <dgm:cxn modelId="{F40732B4-AA0E-4131-B398-141689B7AA87}" type="presParOf" srcId="{0473C84C-4C03-42D0-A0D5-987E50718066}" destId="{A74BF127-ADF7-4109-9EAA-B67AA71AFCE2}" srcOrd="12" destOrd="0" presId="urn:microsoft.com/office/officeart/2005/8/layout/equation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B9DB772-F836-472D-B5B7-AA387AC3FA78}" type="doc">
      <dgm:prSet loTypeId="urn:microsoft.com/office/officeart/2005/8/layout/chevron2" loCatId="list" qsTypeId="urn:microsoft.com/office/officeart/2005/8/quickstyle/3d4" qsCatId="3D" csTypeId="urn:microsoft.com/office/officeart/2005/8/colors/colorful1#3" csCatId="colorful" phldr="1"/>
      <dgm:spPr/>
      <dgm:t>
        <a:bodyPr/>
        <a:lstStyle/>
        <a:p>
          <a:endParaRPr lang="en-US"/>
        </a:p>
      </dgm:t>
    </dgm:pt>
    <dgm:pt modelId="{685A9921-4AD8-4218-B72D-93806D1A0510}">
      <dgm:prSet phldrT="[Text]"/>
      <dgm:spPr/>
      <dgm:t>
        <a:bodyPr/>
        <a:lstStyle/>
        <a:p>
          <a:r>
            <a:rPr lang="en-US" dirty="0" smtClean="0"/>
            <a:t>Healthy life</a:t>
          </a:r>
          <a:endParaRPr lang="en-US" dirty="0"/>
        </a:p>
      </dgm:t>
    </dgm:pt>
    <dgm:pt modelId="{C421B92A-EDA8-455A-B405-4C5811EB4145}" type="parTrans" cxnId="{9B75E554-CD60-4E91-9FCA-B4D672384252}">
      <dgm:prSet/>
      <dgm:spPr/>
      <dgm:t>
        <a:bodyPr/>
        <a:lstStyle/>
        <a:p>
          <a:endParaRPr lang="en-US"/>
        </a:p>
      </dgm:t>
    </dgm:pt>
    <dgm:pt modelId="{9E5AAFBC-9D6B-4D07-870F-94B68BC13E7A}" type="sibTrans" cxnId="{9B75E554-CD60-4E91-9FCA-B4D672384252}">
      <dgm:prSet/>
      <dgm:spPr/>
      <dgm:t>
        <a:bodyPr/>
        <a:lstStyle/>
        <a:p>
          <a:endParaRPr lang="en-US"/>
        </a:p>
      </dgm:t>
    </dgm:pt>
    <dgm:pt modelId="{D25D9AA5-68DE-4A68-846D-4D92B8739CBB}">
      <dgm:prSet phldrT="[Text]"/>
      <dgm:spPr/>
      <dgm:t>
        <a:bodyPr/>
        <a:lstStyle/>
        <a:p>
          <a:r>
            <a:rPr lang="en-US" dirty="0" smtClean="0">
              <a:solidFill>
                <a:srgbClr val="CC0000"/>
              </a:solidFill>
            </a:rPr>
            <a:t>Removes Foul odors</a:t>
          </a:r>
          <a:endParaRPr lang="en-US" dirty="0">
            <a:solidFill>
              <a:srgbClr val="CC0000"/>
            </a:solidFill>
          </a:endParaRPr>
        </a:p>
      </dgm:t>
    </dgm:pt>
    <dgm:pt modelId="{96831C14-B060-47BB-8FE2-E939F7B28885}" type="parTrans" cxnId="{F34AB8A9-0EF6-4741-9CE0-703A0A619679}">
      <dgm:prSet/>
      <dgm:spPr/>
      <dgm:t>
        <a:bodyPr/>
        <a:lstStyle/>
        <a:p>
          <a:endParaRPr lang="en-US"/>
        </a:p>
      </dgm:t>
    </dgm:pt>
    <dgm:pt modelId="{E3B158D0-320E-48EC-B991-17D8D7A510DF}" type="sibTrans" cxnId="{F34AB8A9-0EF6-4741-9CE0-703A0A619679}">
      <dgm:prSet/>
      <dgm:spPr/>
      <dgm:t>
        <a:bodyPr/>
        <a:lstStyle/>
        <a:p>
          <a:endParaRPr lang="en-US"/>
        </a:p>
      </dgm:t>
    </dgm:pt>
    <dgm:pt modelId="{221E4A08-086D-4735-B428-9D005394D97E}">
      <dgm:prSet phldrT="[Text]"/>
      <dgm:spPr/>
      <dgm:t>
        <a:bodyPr/>
        <a:lstStyle/>
        <a:p>
          <a:r>
            <a:rPr lang="en-US" dirty="0" smtClean="0">
              <a:solidFill>
                <a:srgbClr val="CC0000"/>
              </a:solidFill>
            </a:rPr>
            <a:t>Promotes Health and Protection against harmful diseases</a:t>
          </a:r>
          <a:endParaRPr lang="en-US" dirty="0">
            <a:solidFill>
              <a:srgbClr val="CC0000"/>
            </a:solidFill>
          </a:endParaRPr>
        </a:p>
      </dgm:t>
    </dgm:pt>
    <dgm:pt modelId="{47202B86-1AA6-4687-9CAB-174E95EC06D8}" type="parTrans" cxnId="{6A745F7B-52CE-4A67-B4F4-6959BEA4E8CD}">
      <dgm:prSet/>
      <dgm:spPr/>
      <dgm:t>
        <a:bodyPr/>
        <a:lstStyle/>
        <a:p>
          <a:endParaRPr lang="en-US"/>
        </a:p>
      </dgm:t>
    </dgm:pt>
    <dgm:pt modelId="{A8451B1D-C705-4FC7-81F3-BAED50917856}" type="sibTrans" cxnId="{6A745F7B-52CE-4A67-B4F4-6959BEA4E8CD}">
      <dgm:prSet/>
      <dgm:spPr/>
      <dgm:t>
        <a:bodyPr/>
        <a:lstStyle/>
        <a:p>
          <a:endParaRPr lang="en-US"/>
        </a:p>
      </dgm:t>
    </dgm:pt>
    <dgm:pt modelId="{CAEE9E1F-C318-4E26-A84D-111CDD0D3DAD}">
      <dgm:prSet phldrT="[Text]"/>
      <dgm:spPr/>
      <dgm:t>
        <a:bodyPr/>
        <a:lstStyle/>
        <a:p>
          <a:r>
            <a:rPr lang="en-US" dirty="0" smtClean="0"/>
            <a:t>Water  purification</a:t>
          </a:r>
          <a:endParaRPr lang="en-US" dirty="0"/>
        </a:p>
      </dgm:t>
    </dgm:pt>
    <dgm:pt modelId="{94AB9A97-FE9D-4790-8357-4448DFB9783C}" type="parTrans" cxnId="{0933431C-0D69-4858-96C2-5A4C4B63847E}">
      <dgm:prSet/>
      <dgm:spPr/>
      <dgm:t>
        <a:bodyPr/>
        <a:lstStyle/>
        <a:p>
          <a:endParaRPr lang="en-US"/>
        </a:p>
      </dgm:t>
    </dgm:pt>
    <dgm:pt modelId="{BF4FF189-C390-47E0-9C64-290DFD499239}" type="sibTrans" cxnId="{0933431C-0D69-4858-96C2-5A4C4B63847E}">
      <dgm:prSet/>
      <dgm:spPr/>
      <dgm:t>
        <a:bodyPr/>
        <a:lstStyle/>
        <a:p>
          <a:endParaRPr lang="en-US"/>
        </a:p>
      </dgm:t>
    </dgm:pt>
    <dgm:pt modelId="{FF80BBBD-3A89-4D73-8DFC-DC0B3AC64394}">
      <dgm:prSet phldrT="[Text]"/>
      <dgm:spPr/>
      <dgm:t>
        <a:bodyPr/>
        <a:lstStyle/>
        <a:p>
          <a:r>
            <a:rPr lang="en-US" dirty="0" smtClean="0">
              <a:solidFill>
                <a:srgbClr val="CC0000"/>
              </a:solidFill>
            </a:rPr>
            <a:t>YAGNA ASH</a:t>
          </a:r>
          <a:endParaRPr lang="en-US" dirty="0">
            <a:solidFill>
              <a:srgbClr val="CC0000"/>
            </a:solidFill>
          </a:endParaRPr>
        </a:p>
      </dgm:t>
    </dgm:pt>
    <dgm:pt modelId="{32E1924C-15D0-416E-B400-0EECAF7B7502}" type="parTrans" cxnId="{E91A5569-FAED-4DA0-A7A1-A9165AF60A73}">
      <dgm:prSet/>
      <dgm:spPr/>
      <dgm:t>
        <a:bodyPr/>
        <a:lstStyle/>
        <a:p>
          <a:endParaRPr lang="en-US"/>
        </a:p>
      </dgm:t>
    </dgm:pt>
    <dgm:pt modelId="{9B73CA98-59B0-4C3E-961E-5840442F1903}" type="sibTrans" cxnId="{E91A5569-FAED-4DA0-A7A1-A9165AF60A73}">
      <dgm:prSet/>
      <dgm:spPr/>
      <dgm:t>
        <a:bodyPr/>
        <a:lstStyle/>
        <a:p>
          <a:endParaRPr lang="en-US"/>
        </a:p>
      </dgm:t>
    </dgm:pt>
    <dgm:pt modelId="{D9FC9222-8123-4CC0-8621-941D84C5320C}">
      <dgm:prSet phldrT="[Text]"/>
      <dgm:spPr/>
      <dgm:t>
        <a:bodyPr/>
        <a:lstStyle/>
        <a:p>
          <a:r>
            <a:rPr lang="en-US" dirty="0" smtClean="0">
              <a:solidFill>
                <a:srgbClr val="CC0000"/>
              </a:solidFill>
            </a:rPr>
            <a:t>Makes it fit for drinking</a:t>
          </a:r>
          <a:endParaRPr lang="en-US" dirty="0">
            <a:solidFill>
              <a:srgbClr val="CC0000"/>
            </a:solidFill>
          </a:endParaRPr>
        </a:p>
      </dgm:t>
    </dgm:pt>
    <dgm:pt modelId="{A5907BCF-8C0D-4E9A-B94D-CF23448C9C73}" type="parTrans" cxnId="{C72B4656-31F0-4934-A0CE-44CDB27447A8}">
      <dgm:prSet/>
      <dgm:spPr/>
      <dgm:t>
        <a:bodyPr/>
        <a:lstStyle/>
        <a:p>
          <a:endParaRPr lang="en-US"/>
        </a:p>
      </dgm:t>
    </dgm:pt>
    <dgm:pt modelId="{FF97338D-E605-4B7E-AB6F-1E97BDFAD898}" type="sibTrans" cxnId="{C72B4656-31F0-4934-A0CE-44CDB27447A8}">
      <dgm:prSet/>
      <dgm:spPr/>
      <dgm:t>
        <a:bodyPr/>
        <a:lstStyle/>
        <a:p>
          <a:endParaRPr lang="en-US"/>
        </a:p>
      </dgm:t>
    </dgm:pt>
    <dgm:pt modelId="{16974C1D-B0B1-4BEC-8FBA-CE3D7571D290}">
      <dgm:prSet phldrT="[Text]"/>
      <dgm:spPr/>
      <dgm:t>
        <a:bodyPr/>
        <a:lstStyle/>
        <a:p>
          <a:r>
            <a:rPr lang="en-US" dirty="0" smtClean="0"/>
            <a:t>Agriculture </a:t>
          </a:r>
          <a:endParaRPr lang="en-US" dirty="0"/>
        </a:p>
      </dgm:t>
    </dgm:pt>
    <dgm:pt modelId="{88500FD9-BC10-4106-B58C-9D86EB614E02}" type="parTrans" cxnId="{07A54228-F0BD-49EE-91BD-16D99B6C3148}">
      <dgm:prSet/>
      <dgm:spPr/>
      <dgm:t>
        <a:bodyPr/>
        <a:lstStyle/>
        <a:p>
          <a:endParaRPr lang="en-US"/>
        </a:p>
      </dgm:t>
    </dgm:pt>
    <dgm:pt modelId="{60673594-50C8-4B63-8AFF-004E30B8F730}" type="sibTrans" cxnId="{07A54228-F0BD-49EE-91BD-16D99B6C3148}">
      <dgm:prSet/>
      <dgm:spPr/>
      <dgm:t>
        <a:bodyPr/>
        <a:lstStyle/>
        <a:p>
          <a:endParaRPr lang="en-US"/>
        </a:p>
      </dgm:t>
    </dgm:pt>
    <dgm:pt modelId="{599FC617-C984-4AFE-A3B5-9BC7625596FC}">
      <dgm:prSet phldrT="[Text]" custT="1"/>
      <dgm:spPr/>
      <dgm:t>
        <a:bodyPr/>
        <a:lstStyle/>
        <a:p>
          <a:r>
            <a:rPr lang="en-US" sz="1900" b="0" dirty="0" err="1" smtClean="0">
              <a:solidFill>
                <a:srgbClr val="CC0000"/>
              </a:solidFill>
              <a:effectLst/>
            </a:rPr>
            <a:t>Agnihotra’s</a:t>
          </a:r>
          <a:r>
            <a:rPr lang="en-US" sz="1900" b="0" dirty="0" smtClean="0">
              <a:solidFill>
                <a:srgbClr val="CC0000"/>
              </a:solidFill>
              <a:effectLst/>
            </a:rPr>
            <a:t> atmosphere and ash can be used as adjutants in the ‘Natural farming’ methods --- also known as the </a:t>
          </a:r>
          <a:r>
            <a:rPr lang="en-US" sz="1900" b="0" dirty="0" err="1" smtClean="0">
              <a:solidFill>
                <a:srgbClr val="CC0000"/>
              </a:solidFill>
              <a:effectLst/>
            </a:rPr>
            <a:t>Agnihotra</a:t>
          </a:r>
          <a:r>
            <a:rPr lang="en-US" sz="1900" b="0" dirty="0" smtClean="0">
              <a:solidFill>
                <a:srgbClr val="CC0000"/>
              </a:solidFill>
              <a:effectLst/>
            </a:rPr>
            <a:t> farming methods. </a:t>
          </a:r>
          <a:endParaRPr lang="en-US" sz="1900" b="0" dirty="0">
            <a:solidFill>
              <a:srgbClr val="CC0000"/>
            </a:solidFill>
          </a:endParaRPr>
        </a:p>
      </dgm:t>
    </dgm:pt>
    <dgm:pt modelId="{787836C4-AFB7-472C-BAFB-377E01899F5C}" type="parTrans" cxnId="{72595BB7-2C38-474D-A50D-52E8F18A57C9}">
      <dgm:prSet/>
      <dgm:spPr/>
      <dgm:t>
        <a:bodyPr/>
        <a:lstStyle/>
        <a:p>
          <a:endParaRPr lang="en-US"/>
        </a:p>
      </dgm:t>
    </dgm:pt>
    <dgm:pt modelId="{26CDC107-8B1C-42B1-974D-CC509A1E173D}" type="sibTrans" cxnId="{72595BB7-2C38-474D-A50D-52E8F18A57C9}">
      <dgm:prSet/>
      <dgm:spPr/>
      <dgm:t>
        <a:bodyPr/>
        <a:lstStyle/>
        <a:p>
          <a:endParaRPr lang="en-US"/>
        </a:p>
      </dgm:t>
    </dgm:pt>
    <dgm:pt modelId="{E8E2DE1D-4829-43D0-924D-8CF139EF3766}">
      <dgm:prSet phldrT="[Text]"/>
      <dgm:spPr/>
      <dgm:t>
        <a:bodyPr/>
        <a:lstStyle/>
        <a:p>
          <a:r>
            <a:rPr lang="en-US" dirty="0" smtClean="0">
              <a:solidFill>
                <a:srgbClr val="CC0000"/>
              </a:solidFill>
            </a:rPr>
            <a:t>Destroys Harmful Bacteria</a:t>
          </a:r>
          <a:endParaRPr lang="en-US" dirty="0">
            <a:solidFill>
              <a:srgbClr val="CC0000"/>
            </a:solidFill>
          </a:endParaRPr>
        </a:p>
      </dgm:t>
    </dgm:pt>
    <dgm:pt modelId="{127C0A1E-1D5E-4478-A69F-82234D66A01E}" type="parTrans" cxnId="{C7305A70-856F-4826-993E-83D50F0A8380}">
      <dgm:prSet/>
      <dgm:spPr/>
      <dgm:t>
        <a:bodyPr/>
        <a:lstStyle/>
        <a:p>
          <a:endParaRPr lang="en-US"/>
        </a:p>
      </dgm:t>
    </dgm:pt>
    <dgm:pt modelId="{CEBB4A8F-A885-4813-9B23-C9600DAA78B2}" type="sibTrans" cxnId="{C7305A70-856F-4826-993E-83D50F0A8380}">
      <dgm:prSet/>
      <dgm:spPr/>
      <dgm:t>
        <a:bodyPr/>
        <a:lstStyle/>
        <a:p>
          <a:endParaRPr lang="en-US"/>
        </a:p>
      </dgm:t>
    </dgm:pt>
    <dgm:pt modelId="{53C9C294-4C6A-4F25-9523-3434FDCEF76D}">
      <dgm:prSet phldrT="[Text]"/>
      <dgm:spPr/>
      <dgm:t>
        <a:bodyPr/>
        <a:lstStyle/>
        <a:p>
          <a:r>
            <a:rPr lang="en-US" dirty="0" smtClean="0">
              <a:solidFill>
                <a:srgbClr val="CC0000"/>
              </a:solidFill>
            </a:rPr>
            <a:t>Purifies Water</a:t>
          </a:r>
          <a:endParaRPr lang="en-US" dirty="0">
            <a:solidFill>
              <a:srgbClr val="CC0000"/>
            </a:solidFill>
          </a:endParaRPr>
        </a:p>
      </dgm:t>
    </dgm:pt>
    <dgm:pt modelId="{AFCCDAA8-96FA-4111-B9B2-B53ED7140DAC}" type="parTrans" cxnId="{E3B74389-1A92-4706-9696-5FBE9E7AF668}">
      <dgm:prSet/>
      <dgm:spPr/>
      <dgm:t>
        <a:bodyPr/>
        <a:lstStyle/>
        <a:p>
          <a:endParaRPr lang="en-US"/>
        </a:p>
      </dgm:t>
    </dgm:pt>
    <dgm:pt modelId="{DD99C978-F253-46A7-AE78-4ED5253DE541}" type="sibTrans" cxnId="{E3B74389-1A92-4706-9696-5FBE9E7AF668}">
      <dgm:prSet/>
      <dgm:spPr/>
      <dgm:t>
        <a:bodyPr/>
        <a:lstStyle/>
        <a:p>
          <a:endParaRPr lang="en-US"/>
        </a:p>
      </dgm:t>
    </dgm:pt>
    <dgm:pt modelId="{B87E886D-1DC9-4C07-A357-5680F5C47728}">
      <dgm:prSet custT="1"/>
      <dgm:spPr/>
      <dgm:t>
        <a:bodyPr/>
        <a:lstStyle/>
        <a:p>
          <a:r>
            <a:rPr lang="en-US" sz="1900" b="0" dirty="0" smtClean="0">
              <a:solidFill>
                <a:srgbClr val="CC0000"/>
              </a:solidFill>
              <a:effectLst/>
            </a:rPr>
            <a:t>It is a holistic concept of growing plants in healthy atmosphere and maintaining ecological balance by performing </a:t>
          </a:r>
          <a:r>
            <a:rPr lang="en-US" sz="1900" b="0" dirty="0" err="1" smtClean="0">
              <a:solidFill>
                <a:srgbClr val="CC0000"/>
              </a:solidFill>
              <a:effectLst/>
            </a:rPr>
            <a:t>Agnihotra</a:t>
          </a:r>
          <a:r>
            <a:rPr lang="en-US" sz="1900" b="0" dirty="0" smtClean="0">
              <a:solidFill>
                <a:srgbClr val="CC0000"/>
              </a:solidFill>
              <a:effectLst/>
            </a:rPr>
            <a:t> (Yagna) in the middle of the farm and using the Yagna - ash as a fertilizer.</a:t>
          </a:r>
          <a:endParaRPr lang="en-US" sz="1900" b="0" dirty="0">
            <a:solidFill>
              <a:srgbClr val="CC0000"/>
            </a:solidFill>
          </a:endParaRPr>
        </a:p>
      </dgm:t>
    </dgm:pt>
    <dgm:pt modelId="{07429BDB-7E11-4CCB-94EB-9DF8006B77B2}" type="parTrans" cxnId="{89AC9ABD-265F-43CD-8112-ADE4AF6DADC6}">
      <dgm:prSet/>
      <dgm:spPr/>
      <dgm:t>
        <a:bodyPr/>
        <a:lstStyle/>
        <a:p>
          <a:endParaRPr lang="en-US"/>
        </a:p>
      </dgm:t>
    </dgm:pt>
    <dgm:pt modelId="{1A4E3559-D051-4799-8F0B-003472E1E1F7}" type="sibTrans" cxnId="{89AC9ABD-265F-43CD-8112-ADE4AF6DADC6}">
      <dgm:prSet/>
      <dgm:spPr/>
      <dgm:t>
        <a:bodyPr/>
        <a:lstStyle/>
        <a:p>
          <a:endParaRPr lang="en-US"/>
        </a:p>
      </dgm:t>
    </dgm:pt>
    <dgm:pt modelId="{61AFFE73-FFBF-438F-BD09-7E991138C963}">
      <dgm:prSet custT="1"/>
      <dgm:spPr/>
      <dgm:t>
        <a:bodyPr/>
        <a:lstStyle/>
        <a:p>
          <a:r>
            <a:rPr lang="en-US" sz="1900" b="0" dirty="0" smtClean="0">
              <a:solidFill>
                <a:srgbClr val="CC0000"/>
              </a:solidFill>
              <a:effectLst/>
            </a:rPr>
            <a:t> It is not only safe and productive but also holistic in its approach towards environment</a:t>
          </a:r>
          <a:endParaRPr lang="en-US" sz="1900" b="0" dirty="0">
            <a:solidFill>
              <a:srgbClr val="CC0000"/>
            </a:solidFill>
          </a:endParaRPr>
        </a:p>
      </dgm:t>
    </dgm:pt>
    <dgm:pt modelId="{39A95379-072A-4958-867B-9A565440019F}" type="parTrans" cxnId="{4E88104A-B0D9-4FD0-BBF3-36F612698456}">
      <dgm:prSet/>
      <dgm:spPr/>
      <dgm:t>
        <a:bodyPr/>
        <a:lstStyle/>
        <a:p>
          <a:endParaRPr lang="en-US"/>
        </a:p>
      </dgm:t>
    </dgm:pt>
    <dgm:pt modelId="{B8BE5FD1-4E47-4D18-BE59-A1F30EF0C699}" type="sibTrans" cxnId="{4E88104A-B0D9-4FD0-BBF3-36F612698456}">
      <dgm:prSet/>
      <dgm:spPr/>
      <dgm:t>
        <a:bodyPr/>
        <a:lstStyle/>
        <a:p>
          <a:endParaRPr lang="en-US"/>
        </a:p>
      </dgm:t>
    </dgm:pt>
    <dgm:pt modelId="{E104D340-FBC1-4C5E-8E7A-E5D8006B73F4}">
      <dgm:prSet custT="1"/>
      <dgm:spPr/>
      <dgm:t>
        <a:bodyPr/>
        <a:lstStyle/>
        <a:p>
          <a:endParaRPr lang="en-US" sz="1400" dirty="0"/>
        </a:p>
      </dgm:t>
    </dgm:pt>
    <dgm:pt modelId="{4393F153-7E72-4888-9D14-6C2C2EFBE229}" type="parTrans" cxnId="{68262047-6F17-481A-8E64-5DED1D51BD96}">
      <dgm:prSet/>
      <dgm:spPr/>
      <dgm:t>
        <a:bodyPr/>
        <a:lstStyle/>
        <a:p>
          <a:endParaRPr lang="en-US"/>
        </a:p>
      </dgm:t>
    </dgm:pt>
    <dgm:pt modelId="{2AAD9CBD-30D3-43BE-ADFB-C157C2FEA0CF}" type="sibTrans" cxnId="{68262047-6F17-481A-8E64-5DED1D51BD96}">
      <dgm:prSet/>
      <dgm:spPr/>
      <dgm:t>
        <a:bodyPr/>
        <a:lstStyle/>
        <a:p>
          <a:endParaRPr lang="en-US"/>
        </a:p>
      </dgm:t>
    </dgm:pt>
    <dgm:pt modelId="{BD0514D2-3561-4BD8-B5FA-851B07954EEC}" type="pres">
      <dgm:prSet presAssocID="{2B9DB772-F836-472D-B5B7-AA387AC3FA78}" presName="linearFlow" presStyleCnt="0">
        <dgm:presLayoutVars>
          <dgm:dir/>
          <dgm:animLvl val="lvl"/>
          <dgm:resizeHandles val="exact"/>
        </dgm:presLayoutVars>
      </dgm:prSet>
      <dgm:spPr/>
      <dgm:t>
        <a:bodyPr/>
        <a:lstStyle/>
        <a:p>
          <a:endParaRPr lang="en-US"/>
        </a:p>
      </dgm:t>
    </dgm:pt>
    <dgm:pt modelId="{0902FA49-A54E-41C4-8BE8-71E7927B6C8A}" type="pres">
      <dgm:prSet presAssocID="{685A9921-4AD8-4218-B72D-93806D1A0510}" presName="composite" presStyleCnt="0"/>
      <dgm:spPr/>
    </dgm:pt>
    <dgm:pt modelId="{E7E771D6-465A-4174-9854-E19D394D3FE7}" type="pres">
      <dgm:prSet presAssocID="{685A9921-4AD8-4218-B72D-93806D1A0510}" presName="parentText" presStyleLbl="alignNode1" presStyleIdx="0" presStyleCnt="3">
        <dgm:presLayoutVars>
          <dgm:chMax val="1"/>
          <dgm:bulletEnabled val="1"/>
        </dgm:presLayoutVars>
      </dgm:prSet>
      <dgm:spPr/>
      <dgm:t>
        <a:bodyPr/>
        <a:lstStyle/>
        <a:p>
          <a:endParaRPr lang="en-US"/>
        </a:p>
      </dgm:t>
    </dgm:pt>
    <dgm:pt modelId="{B9B067FA-8674-42A4-844D-5F899E66826B}" type="pres">
      <dgm:prSet presAssocID="{685A9921-4AD8-4218-B72D-93806D1A0510}" presName="descendantText" presStyleLbl="alignAcc1" presStyleIdx="0" presStyleCnt="3">
        <dgm:presLayoutVars>
          <dgm:bulletEnabled val="1"/>
        </dgm:presLayoutVars>
      </dgm:prSet>
      <dgm:spPr/>
      <dgm:t>
        <a:bodyPr/>
        <a:lstStyle/>
        <a:p>
          <a:endParaRPr lang="en-US"/>
        </a:p>
      </dgm:t>
    </dgm:pt>
    <dgm:pt modelId="{CB716BF4-896C-4433-B139-4E5CC18964ED}" type="pres">
      <dgm:prSet presAssocID="{9E5AAFBC-9D6B-4D07-870F-94B68BC13E7A}" presName="sp" presStyleCnt="0"/>
      <dgm:spPr/>
    </dgm:pt>
    <dgm:pt modelId="{B7755B36-A886-404E-AC94-CF888CEF7F08}" type="pres">
      <dgm:prSet presAssocID="{CAEE9E1F-C318-4E26-A84D-111CDD0D3DAD}" presName="composite" presStyleCnt="0"/>
      <dgm:spPr/>
    </dgm:pt>
    <dgm:pt modelId="{0CD4F3A2-7974-484B-BCB6-22741A38F846}" type="pres">
      <dgm:prSet presAssocID="{CAEE9E1F-C318-4E26-A84D-111CDD0D3DAD}" presName="parentText" presStyleLbl="alignNode1" presStyleIdx="1" presStyleCnt="3">
        <dgm:presLayoutVars>
          <dgm:chMax val="1"/>
          <dgm:bulletEnabled val="1"/>
        </dgm:presLayoutVars>
      </dgm:prSet>
      <dgm:spPr/>
      <dgm:t>
        <a:bodyPr/>
        <a:lstStyle/>
        <a:p>
          <a:endParaRPr lang="en-US"/>
        </a:p>
      </dgm:t>
    </dgm:pt>
    <dgm:pt modelId="{0D7B12B6-DAA2-4E1C-A934-DC9E80F80F96}" type="pres">
      <dgm:prSet presAssocID="{CAEE9E1F-C318-4E26-A84D-111CDD0D3DAD}" presName="descendantText" presStyleLbl="alignAcc1" presStyleIdx="1" presStyleCnt="3">
        <dgm:presLayoutVars>
          <dgm:bulletEnabled val="1"/>
        </dgm:presLayoutVars>
      </dgm:prSet>
      <dgm:spPr/>
      <dgm:t>
        <a:bodyPr/>
        <a:lstStyle/>
        <a:p>
          <a:endParaRPr lang="en-US"/>
        </a:p>
      </dgm:t>
    </dgm:pt>
    <dgm:pt modelId="{FD7EAAC9-C439-494E-A89A-669B0241A0A8}" type="pres">
      <dgm:prSet presAssocID="{BF4FF189-C390-47E0-9C64-290DFD499239}" presName="sp" presStyleCnt="0"/>
      <dgm:spPr/>
    </dgm:pt>
    <dgm:pt modelId="{21E34B01-9C59-4DC2-A333-2555D9242EF1}" type="pres">
      <dgm:prSet presAssocID="{16974C1D-B0B1-4BEC-8FBA-CE3D7571D290}" presName="composite" presStyleCnt="0"/>
      <dgm:spPr/>
    </dgm:pt>
    <dgm:pt modelId="{50B995DB-564D-4DF8-935F-88F6B5340720}" type="pres">
      <dgm:prSet presAssocID="{16974C1D-B0B1-4BEC-8FBA-CE3D7571D290}" presName="parentText" presStyleLbl="alignNode1" presStyleIdx="2" presStyleCnt="3">
        <dgm:presLayoutVars>
          <dgm:chMax val="1"/>
          <dgm:bulletEnabled val="1"/>
        </dgm:presLayoutVars>
      </dgm:prSet>
      <dgm:spPr/>
      <dgm:t>
        <a:bodyPr/>
        <a:lstStyle/>
        <a:p>
          <a:endParaRPr lang="en-US"/>
        </a:p>
      </dgm:t>
    </dgm:pt>
    <dgm:pt modelId="{08293B58-0C99-42ED-9874-3B5C14DCCF37}" type="pres">
      <dgm:prSet presAssocID="{16974C1D-B0B1-4BEC-8FBA-CE3D7571D290}" presName="descendantText" presStyleLbl="alignAcc1" presStyleIdx="2" presStyleCnt="3" custScaleY="310930">
        <dgm:presLayoutVars>
          <dgm:bulletEnabled val="1"/>
        </dgm:presLayoutVars>
      </dgm:prSet>
      <dgm:spPr/>
      <dgm:t>
        <a:bodyPr/>
        <a:lstStyle/>
        <a:p>
          <a:endParaRPr lang="en-US"/>
        </a:p>
      </dgm:t>
    </dgm:pt>
  </dgm:ptLst>
  <dgm:cxnLst>
    <dgm:cxn modelId="{86E399A9-5002-4011-9F85-D191C6D928CE}" type="presOf" srcId="{685A9921-4AD8-4218-B72D-93806D1A0510}" destId="{E7E771D6-465A-4174-9854-E19D394D3FE7}" srcOrd="0" destOrd="0" presId="urn:microsoft.com/office/officeart/2005/8/layout/chevron2"/>
    <dgm:cxn modelId="{C7305A70-856F-4826-993E-83D50F0A8380}" srcId="{685A9921-4AD8-4218-B72D-93806D1A0510}" destId="{E8E2DE1D-4829-43D0-924D-8CF139EF3766}" srcOrd="1" destOrd="0" parTransId="{127C0A1E-1D5E-4478-A69F-82234D66A01E}" sibTransId="{CEBB4A8F-A885-4813-9B23-C9600DAA78B2}"/>
    <dgm:cxn modelId="{17072257-4F41-49A9-931C-7E12B07A9ED4}" type="presOf" srcId="{2B9DB772-F836-472D-B5B7-AA387AC3FA78}" destId="{BD0514D2-3561-4BD8-B5FA-851B07954EEC}" srcOrd="0" destOrd="0" presId="urn:microsoft.com/office/officeart/2005/8/layout/chevron2"/>
    <dgm:cxn modelId="{CE8B265C-9B42-4E91-B077-B219586B2A04}" type="presOf" srcId="{B87E886D-1DC9-4C07-A357-5680F5C47728}" destId="{08293B58-0C99-42ED-9874-3B5C14DCCF37}" srcOrd="0" destOrd="1" presId="urn:microsoft.com/office/officeart/2005/8/layout/chevron2"/>
    <dgm:cxn modelId="{C72B4656-31F0-4934-A0CE-44CDB27447A8}" srcId="{CAEE9E1F-C318-4E26-A84D-111CDD0D3DAD}" destId="{D9FC9222-8123-4CC0-8621-941D84C5320C}" srcOrd="2" destOrd="0" parTransId="{A5907BCF-8C0D-4E9A-B94D-CF23448C9C73}" sibTransId="{FF97338D-E605-4B7E-AB6F-1E97BDFAD898}"/>
    <dgm:cxn modelId="{65DC654C-81A9-46F5-8F05-E783CCD178B0}" type="presOf" srcId="{221E4A08-086D-4735-B428-9D005394D97E}" destId="{B9B067FA-8674-42A4-844D-5F899E66826B}" srcOrd="0" destOrd="2" presId="urn:microsoft.com/office/officeart/2005/8/layout/chevron2"/>
    <dgm:cxn modelId="{0933431C-0D69-4858-96C2-5A4C4B63847E}" srcId="{2B9DB772-F836-472D-B5B7-AA387AC3FA78}" destId="{CAEE9E1F-C318-4E26-A84D-111CDD0D3DAD}" srcOrd="1" destOrd="0" parTransId="{94AB9A97-FE9D-4790-8357-4448DFB9783C}" sibTransId="{BF4FF189-C390-47E0-9C64-290DFD499239}"/>
    <dgm:cxn modelId="{0C1BBCD6-DE3F-4BA7-9784-2C18EC03F964}" type="presOf" srcId="{61AFFE73-FFBF-438F-BD09-7E991138C963}" destId="{08293B58-0C99-42ED-9874-3B5C14DCCF37}" srcOrd="0" destOrd="2" presId="urn:microsoft.com/office/officeart/2005/8/layout/chevron2"/>
    <dgm:cxn modelId="{3DCBC5C0-5715-4F83-BBB6-BE18D304FBB7}" type="presOf" srcId="{FF80BBBD-3A89-4D73-8DFC-DC0B3AC64394}" destId="{0D7B12B6-DAA2-4E1C-A934-DC9E80F80F96}" srcOrd="0" destOrd="0" presId="urn:microsoft.com/office/officeart/2005/8/layout/chevron2"/>
    <dgm:cxn modelId="{07A54228-F0BD-49EE-91BD-16D99B6C3148}" srcId="{2B9DB772-F836-472D-B5B7-AA387AC3FA78}" destId="{16974C1D-B0B1-4BEC-8FBA-CE3D7571D290}" srcOrd="2" destOrd="0" parTransId="{88500FD9-BC10-4106-B58C-9D86EB614E02}" sibTransId="{60673594-50C8-4B63-8AFF-004E30B8F730}"/>
    <dgm:cxn modelId="{E91A5569-FAED-4DA0-A7A1-A9165AF60A73}" srcId="{CAEE9E1F-C318-4E26-A84D-111CDD0D3DAD}" destId="{FF80BBBD-3A89-4D73-8DFC-DC0B3AC64394}" srcOrd="0" destOrd="0" parTransId="{32E1924C-15D0-416E-B400-0EECAF7B7502}" sibTransId="{9B73CA98-59B0-4C3E-961E-5840442F1903}"/>
    <dgm:cxn modelId="{6A745F7B-52CE-4A67-B4F4-6959BEA4E8CD}" srcId="{685A9921-4AD8-4218-B72D-93806D1A0510}" destId="{221E4A08-086D-4735-B428-9D005394D97E}" srcOrd="2" destOrd="0" parTransId="{47202B86-1AA6-4687-9CAB-174E95EC06D8}" sibTransId="{A8451B1D-C705-4FC7-81F3-BAED50917856}"/>
    <dgm:cxn modelId="{9188EFC2-1505-485E-B597-624CC0AE1DA0}" type="presOf" srcId="{53C9C294-4C6A-4F25-9523-3434FDCEF76D}" destId="{0D7B12B6-DAA2-4E1C-A934-DC9E80F80F96}" srcOrd="0" destOrd="1" presId="urn:microsoft.com/office/officeart/2005/8/layout/chevron2"/>
    <dgm:cxn modelId="{68262047-6F17-481A-8E64-5DED1D51BD96}" srcId="{16974C1D-B0B1-4BEC-8FBA-CE3D7571D290}" destId="{E104D340-FBC1-4C5E-8E7A-E5D8006B73F4}" srcOrd="3" destOrd="0" parTransId="{4393F153-7E72-4888-9D14-6C2C2EFBE229}" sibTransId="{2AAD9CBD-30D3-43BE-ADFB-C157C2FEA0CF}"/>
    <dgm:cxn modelId="{00A9E00F-C4E5-472B-B1A8-5D65D3B42745}" type="presOf" srcId="{E104D340-FBC1-4C5E-8E7A-E5D8006B73F4}" destId="{08293B58-0C99-42ED-9874-3B5C14DCCF37}" srcOrd="0" destOrd="3" presId="urn:microsoft.com/office/officeart/2005/8/layout/chevron2"/>
    <dgm:cxn modelId="{9B75E554-CD60-4E91-9FCA-B4D672384252}" srcId="{2B9DB772-F836-472D-B5B7-AA387AC3FA78}" destId="{685A9921-4AD8-4218-B72D-93806D1A0510}" srcOrd="0" destOrd="0" parTransId="{C421B92A-EDA8-455A-B405-4C5811EB4145}" sibTransId="{9E5AAFBC-9D6B-4D07-870F-94B68BC13E7A}"/>
    <dgm:cxn modelId="{E7D96298-03C8-4981-AAFB-BA34209DD281}" type="presOf" srcId="{16974C1D-B0B1-4BEC-8FBA-CE3D7571D290}" destId="{50B995DB-564D-4DF8-935F-88F6B5340720}" srcOrd="0" destOrd="0" presId="urn:microsoft.com/office/officeart/2005/8/layout/chevron2"/>
    <dgm:cxn modelId="{E9774365-BE0E-4C8B-BB5D-1DC113EEBC43}" type="presOf" srcId="{D9FC9222-8123-4CC0-8621-941D84C5320C}" destId="{0D7B12B6-DAA2-4E1C-A934-DC9E80F80F96}" srcOrd="0" destOrd="2" presId="urn:microsoft.com/office/officeart/2005/8/layout/chevron2"/>
    <dgm:cxn modelId="{E3B74389-1A92-4706-9696-5FBE9E7AF668}" srcId="{CAEE9E1F-C318-4E26-A84D-111CDD0D3DAD}" destId="{53C9C294-4C6A-4F25-9523-3434FDCEF76D}" srcOrd="1" destOrd="0" parTransId="{AFCCDAA8-96FA-4111-B9B2-B53ED7140DAC}" sibTransId="{DD99C978-F253-46A7-AE78-4ED5253DE541}"/>
    <dgm:cxn modelId="{0AC7FAB7-1988-4E1C-AAC0-DE0EA6F6494D}" type="presOf" srcId="{599FC617-C984-4AFE-A3B5-9BC7625596FC}" destId="{08293B58-0C99-42ED-9874-3B5C14DCCF37}" srcOrd="0" destOrd="0" presId="urn:microsoft.com/office/officeart/2005/8/layout/chevron2"/>
    <dgm:cxn modelId="{A2B235CC-497D-4997-A087-E549FCD21AED}" type="presOf" srcId="{E8E2DE1D-4829-43D0-924D-8CF139EF3766}" destId="{B9B067FA-8674-42A4-844D-5F899E66826B}" srcOrd="0" destOrd="1" presId="urn:microsoft.com/office/officeart/2005/8/layout/chevron2"/>
    <dgm:cxn modelId="{5DE24EF8-A9AF-4B22-B324-6421ED19212A}" type="presOf" srcId="{D25D9AA5-68DE-4A68-846D-4D92B8739CBB}" destId="{B9B067FA-8674-42A4-844D-5F899E66826B}" srcOrd="0" destOrd="0" presId="urn:microsoft.com/office/officeart/2005/8/layout/chevron2"/>
    <dgm:cxn modelId="{F34AB8A9-0EF6-4741-9CE0-703A0A619679}" srcId="{685A9921-4AD8-4218-B72D-93806D1A0510}" destId="{D25D9AA5-68DE-4A68-846D-4D92B8739CBB}" srcOrd="0" destOrd="0" parTransId="{96831C14-B060-47BB-8FE2-E939F7B28885}" sibTransId="{E3B158D0-320E-48EC-B991-17D8D7A510DF}"/>
    <dgm:cxn modelId="{4E88104A-B0D9-4FD0-BBF3-36F612698456}" srcId="{16974C1D-B0B1-4BEC-8FBA-CE3D7571D290}" destId="{61AFFE73-FFBF-438F-BD09-7E991138C963}" srcOrd="2" destOrd="0" parTransId="{39A95379-072A-4958-867B-9A565440019F}" sibTransId="{B8BE5FD1-4E47-4D18-BE59-A1F30EF0C699}"/>
    <dgm:cxn modelId="{89AC9ABD-265F-43CD-8112-ADE4AF6DADC6}" srcId="{16974C1D-B0B1-4BEC-8FBA-CE3D7571D290}" destId="{B87E886D-1DC9-4C07-A357-5680F5C47728}" srcOrd="1" destOrd="0" parTransId="{07429BDB-7E11-4CCB-94EB-9DF8006B77B2}" sibTransId="{1A4E3559-D051-4799-8F0B-003472E1E1F7}"/>
    <dgm:cxn modelId="{E42190A1-E606-44FF-A3DB-14FD3EA68D63}" type="presOf" srcId="{CAEE9E1F-C318-4E26-A84D-111CDD0D3DAD}" destId="{0CD4F3A2-7974-484B-BCB6-22741A38F846}" srcOrd="0" destOrd="0" presId="urn:microsoft.com/office/officeart/2005/8/layout/chevron2"/>
    <dgm:cxn modelId="{72595BB7-2C38-474D-A50D-52E8F18A57C9}" srcId="{16974C1D-B0B1-4BEC-8FBA-CE3D7571D290}" destId="{599FC617-C984-4AFE-A3B5-9BC7625596FC}" srcOrd="0" destOrd="0" parTransId="{787836C4-AFB7-472C-BAFB-377E01899F5C}" sibTransId="{26CDC107-8B1C-42B1-974D-CC509A1E173D}"/>
    <dgm:cxn modelId="{500AF081-70BD-44BE-8BC1-E21A8A243251}" type="presParOf" srcId="{BD0514D2-3561-4BD8-B5FA-851B07954EEC}" destId="{0902FA49-A54E-41C4-8BE8-71E7927B6C8A}" srcOrd="0" destOrd="0" presId="urn:microsoft.com/office/officeart/2005/8/layout/chevron2"/>
    <dgm:cxn modelId="{68647CBB-9722-4CE7-A82E-88D7EC5ACA6E}" type="presParOf" srcId="{0902FA49-A54E-41C4-8BE8-71E7927B6C8A}" destId="{E7E771D6-465A-4174-9854-E19D394D3FE7}" srcOrd="0" destOrd="0" presId="urn:microsoft.com/office/officeart/2005/8/layout/chevron2"/>
    <dgm:cxn modelId="{A4BFA22C-ED71-4A57-BA87-BF057B963365}" type="presParOf" srcId="{0902FA49-A54E-41C4-8BE8-71E7927B6C8A}" destId="{B9B067FA-8674-42A4-844D-5F899E66826B}" srcOrd="1" destOrd="0" presId="urn:microsoft.com/office/officeart/2005/8/layout/chevron2"/>
    <dgm:cxn modelId="{7C71C686-B667-4D70-BF52-0C4C976EA4A8}" type="presParOf" srcId="{BD0514D2-3561-4BD8-B5FA-851B07954EEC}" destId="{CB716BF4-896C-4433-B139-4E5CC18964ED}" srcOrd="1" destOrd="0" presId="urn:microsoft.com/office/officeart/2005/8/layout/chevron2"/>
    <dgm:cxn modelId="{F57DAFBF-A071-4ED3-8835-F329EABA838C}" type="presParOf" srcId="{BD0514D2-3561-4BD8-B5FA-851B07954EEC}" destId="{B7755B36-A886-404E-AC94-CF888CEF7F08}" srcOrd="2" destOrd="0" presId="urn:microsoft.com/office/officeart/2005/8/layout/chevron2"/>
    <dgm:cxn modelId="{A34CF8AA-28E0-4640-8B44-4315C7E4BB32}" type="presParOf" srcId="{B7755B36-A886-404E-AC94-CF888CEF7F08}" destId="{0CD4F3A2-7974-484B-BCB6-22741A38F846}" srcOrd="0" destOrd="0" presId="urn:microsoft.com/office/officeart/2005/8/layout/chevron2"/>
    <dgm:cxn modelId="{1198F2E5-CFBF-4363-9368-CA74DB5E1E19}" type="presParOf" srcId="{B7755B36-A886-404E-AC94-CF888CEF7F08}" destId="{0D7B12B6-DAA2-4E1C-A934-DC9E80F80F96}" srcOrd="1" destOrd="0" presId="urn:microsoft.com/office/officeart/2005/8/layout/chevron2"/>
    <dgm:cxn modelId="{8D7CA3A3-D261-498E-97B0-072DAF444749}" type="presParOf" srcId="{BD0514D2-3561-4BD8-B5FA-851B07954EEC}" destId="{FD7EAAC9-C439-494E-A89A-669B0241A0A8}" srcOrd="3" destOrd="0" presId="urn:microsoft.com/office/officeart/2005/8/layout/chevron2"/>
    <dgm:cxn modelId="{51C18F4E-2C51-41A3-84B5-8595B4A3837C}" type="presParOf" srcId="{BD0514D2-3561-4BD8-B5FA-851B07954EEC}" destId="{21E34B01-9C59-4DC2-A333-2555D9242EF1}" srcOrd="4" destOrd="0" presId="urn:microsoft.com/office/officeart/2005/8/layout/chevron2"/>
    <dgm:cxn modelId="{1D83484D-CFD7-4947-8B6D-1CACB74CDAC2}" type="presParOf" srcId="{21E34B01-9C59-4DC2-A333-2555D9242EF1}" destId="{50B995DB-564D-4DF8-935F-88F6B5340720}" srcOrd="0" destOrd="0" presId="urn:microsoft.com/office/officeart/2005/8/layout/chevron2"/>
    <dgm:cxn modelId="{A9A55712-9916-4ED5-81D9-D23A5B901DA7}" type="presParOf" srcId="{21E34B01-9C59-4DC2-A333-2555D9242EF1}" destId="{08293B58-0C99-42ED-9874-3B5C14DCCF37}"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6D25268-91EE-416A-8184-0CE3179BA06C}" type="doc">
      <dgm:prSet loTypeId="urn:microsoft.com/office/officeart/2005/8/layout/cycle2" loCatId="cycle" qsTypeId="urn:microsoft.com/office/officeart/2005/8/quickstyle/3d4" qsCatId="3D" csTypeId="urn:microsoft.com/office/officeart/2005/8/colors/colorful3" csCatId="colorful" phldr="1"/>
      <dgm:spPr/>
      <dgm:t>
        <a:bodyPr/>
        <a:lstStyle/>
        <a:p>
          <a:endParaRPr lang="en-US"/>
        </a:p>
      </dgm:t>
    </dgm:pt>
    <dgm:pt modelId="{CFDBF4BF-1F58-4182-B0F7-906C2E8E6623}">
      <dgm:prSet phldrT="[Text]"/>
      <dgm:spPr/>
      <dgm:t>
        <a:bodyPr/>
        <a:lstStyle/>
        <a:p>
          <a:r>
            <a:rPr lang="en-US" dirty="0" smtClean="0"/>
            <a:t>Air pollution</a:t>
          </a:r>
          <a:endParaRPr lang="en-US" dirty="0"/>
        </a:p>
      </dgm:t>
    </dgm:pt>
    <dgm:pt modelId="{919FC4D9-EB21-459F-9ABA-25CE2FFDF52D}" type="parTrans" cxnId="{B66150E2-AD38-4BE4-BFD4-41682EF2DD8F}">
      <dgm:prSet/>
      <dgm:spPr/>
      <dgm:t>
        <a:bodyPr/>
        <a:lstStyle/>
        <a:p>
          <a:endParaRPr lang="en-US"/>
        </a:p>
      </dgm:t>
    </dgm:pt>
    <dgm:pt modelId="{6E60C780-ADD5-4D83-8A53-DF592C53173E}" type="sibTrans" cxnId="{B66150E2-AD38-4BE4-BFD4-41682EF2DD8F}">
      <dgm:prSet/>
      <dgm:spPr/>
      <dgm:t>
        <a:bodyPr/>
        <a:lstStyle/>
        <a:p>
          <a:endParaRPr lang="en-US"/>
        </a:p>
      </dgm:t>
    </dgm:pt>
    <dgm:pt modelId="{E36F2DCF-A537-40A0-816E-CDEE9AD3043E}">
      <dgm:prSet phldrT="[Text]"/>
      <dgm:spPr/>
      <dgm:t>
        <a:bodyPr/>
        <a:lstStyle/>
        <a:p>
          <a:r>
            <a:rPr lang="en-US" dirty="0" smtClean="0"/>
            <a:t>Water pollution</a:t>
          </a:r>
          <a:endParaRPr lang="en-US" dirty="0"/>
        </a:p>
      </dgm:t>
    </dgm:pt>
    <dgm:pt modelId="{B7A4DB51-D87E-44FF-9DC2-DEF6AABB0147}" type="parTrans" cxnId="{71FF125D-C621-421F-B1D3-F5E68C21E8C5}">
      <dgm:prSet/>
      <dgm:spPr/>
      <dgm:t>
        <a:bodyPr/>
        <a:lstStyle/>
        <a:p>
          <a:endParaRPr lang="en-US"/>
        </a:p>
      </dgm:t>
    </dgm:pt>
    <dgm:pt modelId="{A46A21F0-4D29-4B84-A847-E17EE678285A}" type="sibTrans" cxnId="{71FF125D-C621-421F-B1D3-F5E68C21E8C5}">
      <dgm:prSet/>
      <dgm:spPr/>
      <dgm:t>
        <a:bodyPr/>
        <a:lstStyle/>
        <a:p>
          <a:endParaRPr lang="en-US"/>
        </a:p>
      </dgm:t>
    </dgm:pt>
    <dgm:pt modelId="{6B9B79BC-4171-4628-B294-CC78CE808ACF}">
      <dgm:prSet phldrT="[Text]"/>
      <dgm:spPr/>
      <dgm:t>
        <a:bodyPr/>
        <a:lstStyle/>
        <a:p>
          <a:r>
            <a:rPr lang="en-US" dirty="0" smtClean="0"/>
            <a:t>Sound pollution</a:t>
          </a:r>
          <a:endParaRPr lang="en-US" dirty="0"/>
        </a:p>
      </dgm:t>
    </dgm:pt>
    <dgm:pt modelId="{91167EB5-1B0A-4E9A-9250-79B712AD52EF}" type="parTrans" cxnId="{71878648-4018-4327-A506-E6F6017B38DE}">
      <dgm:prSet/>
      <dgm:spPr/>
      <dgm:t>
        <a:bodyPr/>
        <a:lstStyle/>
        <a:p>
          <a:endParaRPr lang="en-US"/>
        </a:p>
      </dgm:t>
    </dgm:pt>
    <dgm:pt modelId="{B9AAD5BA-6F5B-430B-A8B8-DA83E18881DE}" type="sibTrans" cxnId="{71878648-4018-4327-A506-E6F6017B38DE}">
      <dgm:prSet/>
      <dgm:spPr/>
      <dgm:t>
        <a:bodyPr/>
        <a:lstStyle/>
        <a:p>
          <a:endParaRPr lang="en-US"/>
        </a:p>
      </dgm:t>
    </dgm:pt>
    <dgm:pt modelId="{7520067D-8CB4-4D0F-9269-5AB437D9E7C5}">
      <dgm:prSet phldrT="[Text]"/>
      <dgm:spPr/>
      <dgm:t>
        <a:bodyPr/>
        <a:lstStyle/>
        <a:p>
          <a:r>
            <a:rPr lang="en-US" dirty="0" smtClean="0"/>
            <a:t>Ground Pollution </a:t>
          </a:r>
          <a:endParaRPr lang="en-US" dirty="0"/>
        </a:p>
      </dgm:t>
    </dgm:pt>
    <dgm:pt modelId="{89FC5252-099E-41D9-ABDC-B12933765EB6}" type="parTrans" cxnId="{1552A6F1-91A5-4AA7-8E1D-930A05B4F75F}">
      <dgm:prSet/>
      <dgm:spPr/>
      <dgm:t>
        <a:bodyPr/>
        <a:lstStyle/>
        <a:p>
          <a:endParaRPr lang="en-US"/>
        </a:p>
      </dgm:t>
    </dgm:pt>
    <dgm:pt modelId="{2F494EE2-E79B-4B16-8D10-262CDA12FEC0}" type="sibTrans" cxnId="{1552A6F1-91A5-4AA7-8E1D-930A05B4F75F}">
      <dgm:prSet/>
      <dgm:spPr/>
      <dgm:t>
        <a:bodyPr/>
        <a:lstStyle/>
        <a:p>
          <a:endParaRPr lang="en-US"/>
        </a:p>
      </dgm:t>
    </dgm:pt>
    <dgm:pt modelId="{662EB274-7746-4899-B719-A8CA2D289F95}">
      <dgm:prSet phldrT="[Text]"/>
      <dgm:spPr/>
      <dgm:t>
        <a:bodyPr/>
        <a:lstStyle/>
        <a:p>
          <a:r>
            <a:rPr lang="en-US" dirty="0" smtClean="0"/>
            <a:t>Thoughts pollution</a:t>
          </a:r>
          <a:endParaRPr lang="en-US" dirty="0"/>
        </a:p>
      </dgm:t>
    </dgm:pt>
    <dgm:pt modelId="{66655FE4-745D-4D29-9150-5B310FE5D939}" type="parTrans" cxnId="{C48AFD78-635F-40B6-8F15-7EED43D38461}">
      <dgm:prSet/>
      <dgm:spPr/>
      <dgm:t>
        <a:bodyPr/>
        <a:lstStyle/>
        <a:p>
          <a:endParaRPr lang="en-US"/>
        </a:p>
      </dgm:t>
    </dgm:pt>
    <dgm:pt modelId="{B15263E8-8832-44FE-9C4D-E8B7B07C4861}" type="sibTrans" cxnId="{C48AFD78-635F-40B6-8F15-7EED43D38461}">
      <dgm:prSet/>
      <dgm:spPr/>
      <dgm:t>
        <a:bodyPr/>
        <a:lstStyle/>
        <a:p>
          <a:endParaRPr lang="en-US"/>
        </a:p>
      </dgm:t>
    </dgm:pt>
    <dgm:pt modelId="{A184B134-87E5-4BE5-A21E-950753656657}">
      <dgm:prSet phldrT="[Text]"/>
      <dgm:spPr/>
      <dgm:t>
        <a:bodyPr/>
        <a:lstStyle/>
        <a:p>
          <a:r>
            <a:rPr lang="en-US" dirty="0" smtClean="0"/>
            <a:t>Food pollution</a:t>
          </a:r>
          <a:endParaRPr lang="en-US" dirty="0"/>
        </a:p>
      </dgm:t>
    </dgm:pt>
    <dgm:pt modelId="{EDABDD28-CE89-4868-A402-10EAF5523256}" type="parTrans" cxnId="{B2A843E4-2263-458F-B68D-100E455E2582}">
      <dgm:prSet/>
      <dgm:spPr/>
      <dgm:t>
        <a:bodyPr/>
        <a:lstStyle/>
        <a:p>
          <a:endParaRPr lang="en-US"/>
        </a:p>
      </dgm:t>
    </dgm:pt>
    <dgm:pt modelId="{69EA2273-DCC2-4C29-BE84-745B21FE5DDB}" type="sibTrans" cxnId="{B2A843E4-2263-458F-B68D-100E455E2582}">
      <dgm:prSet/>
      <dgm:spPr/>
      <dgm:t>
        <a:bodyPr/>
        <a:lstStyle/>
        <a:p>
          <a:endParaRPr lang="en-US"/>
        </a:p>
      </dgm:t>
    </dgm:pt>
    <dgm:pt modelId="{FAA20920-08A4-4997-84DD-A3D71EFD8CB3}" type="pres">
      <dgm:prSet presAssocID="{96D25268-91EE-416A-8184-0CE3179BA06C}" presName="cycle" presStyleCnt="0">
        <dgm:presLayoutVars>
          <dgm:dir/>
          <dgm:resizeHandles val="exact"/>
        </dgm:presLayoutVars>
      </dgm:prSet>
      <dgm:spPr/>
      <dgm:t>
        <a:bodyPr/>
        <a:lstStyle/>
        <a:p>
          <a:endParaRPr lang="en-US"/>
        </a:p>
      </dgm:t>
    </dgm:pt>
    <dgm:pt modelId="{487B0352-BDD8-450B-8433-8853AA092890}" type="pres">
      <dgm:prSet presAssocID="{CFDBF4BF-1F58-4182-B0F7-906C2E8E6623}" presName="node" presStyleLbl="node1" presStyleIdx="0" presStyleCnt="6" custRadScaleRad="100177" custRadScaleInc="-7488">
        <dgm:presLayoutVars>
          <dgm:bulletEnabled val="1"/>
        </dgm:presLayoutVars>
      </dgm:prSet>
      <dgm:spPr/>
      <dgm:t>
        <a:bodyPr/>
        <a:lstStyle/>
        <a:p>
          <a:endParaRPr lang="en-US"/>
        </a:p>
      </dgm:t>
    </dgm:pt>
    <dgm:pt modelId="{9B370132-E8DE-4F8F-9DDF-06D3AA8ECAD4}" type="pres">
      <dgm:prSet presAssocID="{6E60C780-ADD5-4D83-8A53-DF592C53173E}" presName="sibTrans" presStyleLbl="sibTrans2D1" presStyleIdx="0" presStyleCnt="6"/>
      <dgm:spPr/>
      <dgm:t>
        <a:bodyPr/>
        <a:lstStyle/>
        <a:p>
          <a:endParaRPr lang="en-US"/>
        </a:p>
      </dgm:t>
    </dgm:pt>
    <dgm:pt modelId="{9F242BCC-E0DF-44B6-AB58-F111D7E4ED42}" type="pres">
      <dgm:prSet presAssocID="{6E60C780-ADD5-4D83-8A53-DF592C53173E}" presName="connectorText" presStyleLbl="sibTrans2D1" presStyleIdx="0" presStyleCnt="6"/>
      <dgm:spPr/>
      <dgm:t>
        <a:bodyPr/>
        <a:lstStyle/>
        <a:p>
          <a:endParaRPr lang="en-US"/>
        </a:p>
      </dgm:t>
    </dgm:pt>
    <dgm:pt modelId="{DDC1D20E-F76E-4E16-A8B2-941CFA1FB3F4}" type="pres">
      <dgm:prSet presAssocID="{E36F2DCF-A537-40A0-816E-CDEE9AD3043E}" presName="node" presStyleLbl="node1" presStyleIdx="1" presStyleCnt="6">
        <dgm:presLayoutVars>
          <dgm:bulletEnabled val="1"/>
        </dgm:presLayoutVars>
      </dgm:prSet>
      <dgm:spPr/>
      <dgm:t>
        <a:bodyPr/>
        <a:lstStyle/>
        <a:p>
          <a:endParaRPr lang="en-US"/>
        </a:p>
      </dgm:t>
    </dgm:pt>
    <dgm:pt modelId="{B2155DDB-E410-4799-B027-04C1F2770E49}" type="pres">
      <dgm:prSet presAssocID="{A46A21F0-4D29-4B84-A847-E17EE678285A}" presName="sibTrans" presStyleLbl="sibTrans2D1" presStyleIdx="1" presStyleCnt="6"/>
      <dgm:spPr/>
      <dgm:t>
        <a:bodyPr/>
        <a:lstStyle/>
        <a:p>
          <a:endParaRPr lang="en-US"/>
        </a:p>
      </dgm:t>
    </dgm:pt>
    <dgm:pt modelId="{35AC958A-E4AA-4750-96A6-E559EF78B4F1}" type="pres">
      <dgm:prSet presAssocID="{A46A21F0-4D29-4B84-A847-E17EE678285A}" presName="connectorText" presStyleLbl="sibTrans2D1" presStyleIdx="1" presStyleCnt="6"/>
      <dgm:spPr/>
      <dgm:t>
        <a:bodyPr/>
        <a:lstStyle/>
        <a:p>
          <a:endParaRPr lang="en-US"/>
        </a:p>
      </dgm:t>
    </dgm:pt>
    <dgm:pt modelId="{2EE5CD16-DFFB-41D3-AABA-AE0AD9E66AA5}" type="pres">
      <dgm:prSet presAssocID="{6B9B79BC-4171-4628-B294-CC78CE808ACF}" presName="node" presStyleLbl="node1" presStyleIdx="2" presStyleCnt="6">
        <dgm:presLayoutVars>
          <dgm:bulletEnabled val="1"/>
        </dgm:presLayoutVars>
      </dgm:prSet>
      <dgm:spPr/>
      <dgm:t>
        <a:bodyPr/>
        <a:lstStyle/>
        <a:p>
          <a:endParaRPr lang="en-US"/>
        </a:p>
      </dgm:t>
    </dgm:pt>
    <dgm:pt modelId="{C96CAAF9-1B6C-4207-8313-2088E1DC62BC}" type="pres">
      <dgm:prSet presAssocID="{B9AAD5BA-6F5B-430B-A8B8-DA83E18881DE}" presName="sibTrans" presStyleLbl="sibTrans2D1" presStyleIdx="2" presStyleCnt="6" custLinFactY="31586" custLinFactNeighborX="66845" custLinFactNeighborY="100000"/>
      <dgm:spPr/>
      <dgm:t>
        <a:bodyPr/>
        <a:lstStyle/>
        <a:p>
          <a:endParaRPr lang="en-US"/>
        </a:p>
      </dgm:t>
    </dgm:pt>
    <dgm:pt modelId="{EB72A22F-64FC-45A9-9E36-107661288BA2}" type="pres">
      <dgm:prSet presAssocID="{B9AAD5BA-6F5B-430B-A8B8-DA83E18881DE}" presName="connectorText" presStyleLbl="sibTrans2D1" presStyleIdx="2" presStyleCnt="6"/>
      <dgm:spPr/>
      <dgm:t>
        <a:bodyPr/>
        <a:lstStyle/>
        <a:p>
          <a:endParaRPr lang="en-US"/>
        </a:p>
      </dgm:t>
    </dgm:pt>
    <dgm:pt modelId="{DF1CFE0B-108D-4DB6-B23B-969F286C8598}" type="pres">
      <dgm:prSet presAssocID="{7520067D-8CB4-4D0F-9269-5AB437D9E7C5}" presName="node" presStyleLbl="node1" presStyleIdx="3" presStyleCnt="6" custRadScaleRad="133401" custRadScaleInc="2417">
        <dgm:presLayoutVars>
          <dgm:bulletEnabled val="1"/>
        </dgm:presLayoutVars>
      </dgm:prSet>
      <dgm:spPr/>
      <dgm:t>
        <a:bodyPr/>
        <a:lstStyle/>
        <a:p>
          <a:endParaRPr lang="en-US"/>
        </a:p>
      </dgm:t>
    </dgm:pt>
    <dgm:pt modelId="{3CD6FE9B-8454-4B87-807D-C900E5C938F3}" type="pres">
      <dgm:prSet presAssocID="{2F494EE2-E79B-4B16-8D10-262CDA12FEC0}" presName="sibTrans" presStyleLbl="sibTrans2D1" presStyleIdx="3" presStyleCnt="6" custLinFactNeighborX="-30700" custLinFactNeighborY="93485"/>
      <dgm:spPr/>
      <dgm:t>
        <a:bodyPr/>
        <a:lstStyle/>
        <a:p>
          <a:endParaRPr lang="en-US"/>
        </a:p>
      </dgm:t>
    </dgm:pt>
    <dgm:pt modelId="{DD980438-BCD0-4E90-A8F2-5767AC5F8709}" type="pres">
      <dgm:prSet presAssocID="{2F494EE2-E79B-4B16-8D10-262CDA12FEC0}" presName="connectorText" presStyleLbl="sibTrans2D1" presStyleIdx="3" presStyleCnt="6"/>
      <dgm:spPr/>
      <dgm:t>
        <a:bodyPr/>
        <a:lstStyle/>
        <a:p>
          <a:endParaRPr lang="en-US"/>
        </a:p>
      </dgm:t>
    </dgm:pt>
    <dgm:pt modelId="{2DC3233E-A081-42B0-A96C-B1E204962DEB}" type="pres">
      <dgm:prSet presAssocID="{662EB274-7746-4899-B719-A8CA2D289F95}" presName="node" presStyleLbl="node1" presStyleIdx="4" presStyleCnt="6" custScaleX="150158" custScaleY="160037" custRadScaleRad="113633" custRadScaleInc="25293">
        <dgm:presLayoutVars>
          <dgm:bulletEnabled val="1"/>
        </dgm:presLayoutVars>
      </dgm:prSet>
      <dgm:spPr/>
      <dgm:t>
        <a:bodyPr/>
        <a:lstStyle/>
        <a:p>
          <a:endParaRPr lang="en-US"/>
        </a:p>
      </dgm:t>
    </dgm:pt>
    <dgm:pt modelId="{42694A4B-222B-4C8B-AAFA-31D4699CF755}" type="pres">
      <dgm:prSet presAssocID="{B15263E8-8832-44FE-9C4D-E8B7B07C4861}" presName="sibTrans" presStyleLbl="sibTrans2D1" presStyleIdx="4" presStyleCnt="6"/>
      <dgm:spPr/>
      <dgm:t>
        <a:bodyPr/>
        <a:lstStyle/>
        <a:p>
          <a:endParaRPr lang="en-US"/>
        </a:p>
      </dgm:t>
    </dgm:pt>
    <dgm:pt modelId="{3F62F0D3-46CA-4532-9598-0BF0C0DBFED5}" type="pres">
      <dgm:prSet presAssocID="{B15263E8-8832-44FE-9C4D-E8B7B07C4861}" presName="connectorText" presStyleLbl="sibTrans2D1" presStyleIdx="4" presStyleCnt="6"/>
      <dgm:spPr/>
      <dgm:t>
        <a:bodyPr/>
        <a:lstStyle/>
        <a:p>
          <a:endParaRPr lang="en-US"/>
        </a:p>
      </dgm:t>
    </dgm:pt>
    <dgm:pt modelId="{5A334709-0614-4BCF-91B8-04376D485A13}" type="pres">
      <dgm:prSet presAssocID="{A184B134-87E5-4BE5-A21E-950753656657}" presName="node" presStyleLbl="node1" presStyleIdx="5" presStyleCnt="6" custRadScaleRad="112421" custRadScaleInc="7596">
        <dgm:presLayoutVars>
          <dgm:bulletEnabled val="1"/>
        </dgm:presLayoutVars>
      </dgm:prSet>
      <dgm:spPr/>
      <dgm:t>
        <a:bodyPr/>
        <a:lstStyle/>
        <a:p>
          <a:endParaRPr lang="en-US"/>
        </a:p>
      </dgm:t>
    </dgm:pt>
    <dgm:pt modelId="{4CF0FC1D-FBD4-4910-B7AC-86A8882E19AF}" type="pres">
      <dgm:prSet presAssocID="{69EA2273-DCC2-4C29-BE84-745B21FE5DDB}" presName="sibTrans" presStyleLbl="sibTrans2D1" presStyleIdx="5" presStyleCnt="6"/>
      <dgm:spPr/>
      <dgm:t>
        <a:bodyPr/>
        <a:lstStyle/>
        <a:p>
          <a:endParaRPr lang="en-US"/>
        </a:p>
      </dgm:t>
    </dgm:pt>
    <dgm:pt modelId="{64B5C560-199E-4A2C-80C6-8165A6709149}" type="pres">
      <dgm:prSet presAssocID="{69EA2273-DCC2-4C29-BE84-745B21FE5DDB}" presName="connectorText" presStyleLbl="sibTrans2D1" presStyleIdx="5" presStyleCnt="6"/>
      <dgm:spPr/>
      <dgm:t>
        <a:bodyPr/>
        <a:lstStyle/>
        <a:p>
          <a:endParaRPr lang="en-US"/>
        </a:p>
      </dgm:t>
    </dgm:pt>
  </dgm:ptLst>
  <dgm:cxnLst>
    <dgm:cxn modelId="{EFB2C58C-51DB-4177-9CFD-4910BD6E0872}" type="presOf" srcId="{E36F2DCF-A537-40A0-816E-CDEE9AD3043E}" destId="{DDC1D20E-F76E-4E16-A8B2-941CFA1FB3F4}" srcOrd="0" destOrd="0" presId="urn:microsoft.com/office/officeart/2005/8/layout/cycle2"/>
    <dgm:cxn modelId="{79D11577-9FC6-4885-8C2F-570C465669FA}" type="presOf" srcId="{6B9B79BC-4171-4628-B294-CC78CE808ACF}" destId="{2EE5CD16-DFFB-41D3-AABA-AE0AD9E66AA5}" srcOrd="0" destOrd="0" presId="urn:microsoft.com/office/officeart/2005/8/layout/cycle2"/>
    <dgm:cxn modelId="{65BA3602-A675-451D-B79C-88EE4FC2F389}" type="presOf" srcId="{662EB274-7746-4899-B719-A8CA2D289F95}" destId="{2DC3233E-A081-42B0-A96C-B1E204962DEB}" srcOrd="0" destOrd="0" presId="urn:microsoft.com/office/officeart/2005/8/layout/cycle2"/>
    <dgm:cxn modelId="{71878648-4018-4327-A506-E6F6017B38DE}" srcId="{96D25268-91EE-416A-8184-0CE3179BA06C}" destId="{6B9B79BC-4171-4628-B294-CC78CE808ACF}" srcOrd="2" destOrd="0" parTransId="{91167EB5-1B0A-4E9A-9250-79B712AD52EF}" sibTransId="{B9AAD5BA-6F5B-430B-A8B8-DA83E18881DE}"/>
    <dgm:cxn modelId="{210C2FA1-2470-4F91-8C60-DB6762E91859}" type="presOf" srcId="{A46A21F0-4D29-4B84-A847-E17EE678285A}" destId="{B2155DDB-E410-4799-B027-04C1F2770E49}" srcOrd="0" destOrd="0" presId="urn:microsoft.com/office/officeart/2005/8/layout/cycle2"/>
    <dgm:cxn modelId="{A1619DB5-7346-41EA-8FD2-F786154FAE60}" type="presOf" srcId="{6E60C780-ADD5-4D83-8A53-DF592C53173E}" destId="{9B370132-E8DE-4F8F-9DDF-06D3AA8ECAD4}" srcOrd="0" destOrd="0" presId="urn:microsoft.com/office/officeart/2005/8/layout/cycle2"/>
    <dgm:cxn modelId="{71FF125D-C621-421F-B1D3-F5E68C21E8C5}" srcId="{96D25268-91EE-416A-8184-0CE3179BA06C}" destId="{E36F2DCF-A537-40A0-816E-CDEE9AD3043E}" srcOrd="1" destOrd="0" parTransId="{B7A4DB51-D87E-44FF-9DC2-DEF6AABB0147}" sibTransId="{A46A21F0-4D29-4B84-A847-E17EE678285A}"/>
    <dgm:cxn modelId="{B2A843E4-2263-458F-B68D-100E455E2582}" srcId="{96D25268-91EE-416A-8184-0CE3179BA06C}" destId="{A184B134-87E5-4BE5-A21E-950753656657}" srcOrd="5" destOrd="0" parTransId="{EDABDD28-CE89-4868-A402-10EAF5523256}" sibTransId="{69EA2273-DCC2-4C29-BE84-745B21FE5DDB}"/>
    <dgm:cxn modelId="{48F89CFB-BE3C-419A-A282-45DBD5F8985E}" type="presOf" srcId="{7520067D-8CB4-4D0F-9269-5AB437D9E7C5}" destId="{DF1CFE0B-108D-4DB6-B23B-969F286C8598}" srcOrd="0" destOrd="0" presId="urn:microsoft.com/office/officeart/2005/8/layout/cycle2"/>
    <dgm:cxn modelId="{7CCB7FFF-158D-48D2-84B4-AC65CD0AAB9D}" type="presOf" srcId="{CFDBF4BF-1F58-4182-B0F7-906C2E8E6623}" destId="{487B0352-BDD8-450B-8433-8853AA092890}" srcOrd="0" destOrd="0" presId="urn:microsoft.com/office/officeart/2005/8/layout/cycle2"/>
    <dgm:cxn modelId="{B66150E2-AD38-4BE4-BFD4-41682EF2DD8F}" srcId="{96D25268-91EE-416A-8184-0CE3179BA06C}" destId="{CFDBF4BF-1F58-4182-B0F7-906C2E8E6623}" srcOrd="0" destOrd="0" parTransId="{919FC4D9-EB21-459F-9ABA-25CE2FFDF52D}" sibTransId="{6E60C780-ADD5-4D83-8A53-DF592C53173E}"/>
    <dgm:cxn modelId="{A15EEBBC-CB6C-4E61-942E-87203596DE96}" type="presOf" srcId="{69EA2273-DCC2-4C29-BE84-745B21FE5DDB}" destId="{4CF0FC1D-FBD4-4910-B7AC-86A8882E19AF}" srcOrd="0" destOrd="0" presId="urn:microsoft.com/office/officeart/2005/8/layout/cycle2"/>
    <dgm:cxn modelId="{BD83745B-1353-4EBC-A5B1-1A3FDB3C5343}" type="presOf" srcId="{B15263E8-8832-44FE-9C4D-E8B7B07C4861}" destId="{42694A4B-222B-4C8B-AAFA-31D4699CF755}" srcOrd="0" destOrd="0" presId="urn:microsoft.com/office/officeart/2005/8/layout/cycle2"/>
    <dgm:cxn modelId="{6E4D2DE1-A9B0-47C7-A36B-D69923CD55BA}" type="presOf" srcId="{6E60C780-ADD5-4D83-8A53-DF592C53173E}" destId="{9F242BCC-E0DF-44B6-AB58-F111D7E4ED42}" srcOrd="1" destOrd="0" presId="urn:microsoft.com/office/officeart/2005/8/layout/cycle2"/>
    <dgm:cxn modelId="{A6621D11-A66F-4C85-93F4-D07BCE1C855A}" type="presOf" srcId="{B9AAD5BA-6F5B-430B-A8B8-DA83E18881DE}" destId="{C96CAAF9-1B6C-4207-8313-2088E1DC62BC}" srcOrd="0" destOrd="0" presId="urn:microsoft.com/office/officeart/2005/8/layout/cycle2"/>
    <dgm:cxn modelId="{1552A6F1-91A5-4AA7-8E1D-930A05B4F75F}" srcId="{96D25268-91EE-416A-8184-0CE3179BA06C}" destId="{7520067D-8CB4-4D0F-9269-5AB437D9E7C5}" srcOrd="3" destOrd="0" parTransId="{89FC5252-099E-41D9-ABDC-B12933765EB6}" sibTransId="{2F494EE2-E79B-4B16-8D10-262CDA12FEC0}"/>
    <dgm:cxn modelId="{CB2AAAD7-50D2-4E16-8224-CEC580565868}" type="presOf" srcId="{A46A21F0-4D29-4B84-A847-E17EE678285A}" destId="{35AC958A-E4AA-4750-96A6-E559EF78B4F1}" srcOrd="1" destOrd="0" presId="urn:microsoft.com/office/officeart/2005/8/layout/cycle2"/>
    <dgm:cxn modelId="{32ED4B5D-E6B9-46C4-B815-AC1E59513293}" type="presOf" srcId="{B9AAD5BA-6F5B-430B-A8B8-DA83E18881DE}" destId="{EB72A22F-64FC-45A9-9E36-107661288BA2}" srcOrd="1" destOrd="0" presId="urn:microsoft.com/office/officeart/2005/8/layout/cycle2"/>
    <dgm:cxn modelId="{6AA1F9F9-9ED4-4754-BD61-5DE4392C1274}" type="presOf" srcId="{96D25268-91EE-416A-8184-0CE3179BA06C}" destId="{FAA20920-08A4-4997-84DD-A3D71EFD8CB3}" srcOrd="0" destOrd="0" presId="urn:microsoft.com/office/officeart/2005/8/layout/cycle2"/>
    <dgm:cxn modelId="{D7FB2D9F-A421-4981-A8C0-8EEACF4CF7BB}" type="presOf" srcId="{B15263E8-8832-44FE-9C4D-E8B7B07C4861}" destId="{3F62F0D3-46CA-4532-9598-0BF0C0DBFED5}" srcOrd="1" destOrd="0" presId="urn:microsoft.com/office/officeart/2005/8/layout/cycle2"/>
    <dgm:cxn modelId="{F6373DB5-E3F8-4B9C-9713-D7A12B611983}" type="presOf" srcId="{2F494EE2-E79B-4B16-8D10-262CDA12FEC0}" destId="{DD980438-BCD0-4E90-A8F2-5767AC5F8709}" srcOrd="1" destOrd="0" presId="urn:microsoft.com/office/officeart/2005/8/layout/cycle2"/>
    <dgm:cxn modelId="{D9208195-A6B1-4C61-9898-17256C222620}" type="presOf" srcId="{A184B134-87E5-4BE5-A21E-950753656657}" destId="{5A334709-0614-4BCF-91B8-04376D485A13}" srcOrd="0" destOrd="0" presId="urn:microsoft.com/office/officeart/2005/8/layout/cycle2"/>
    <dgm:cxn modelId="{C48AFD78-635F-40B6-8F15-7EED43D38461}" srcId="{96D25268-91EE-416A-8184-0CE3179BA06C}" destId="{662EB274-7746-4899-B719-A8CA2D289F95}" srcOrd="4" destOrd="0" parTransId="{66655FE4-745D-4D29-9150-5B310FE5D939}" sibTransId="{B15263E8-8832-44FE-9C4D-E8B7B07C4861}"/>
    <dgm:cxn modelId="{B8061B05-CA34-4948-9212-E0560050DF1F}" type="presOf" srcId="{2F494EE2-E79B-4B16-8D10-262CDA12FEC0}" destId="{3CD6FE9B-8454-4B87-807D-C900E5C938F3}" srcOrd="0" destOrd="0" presId="urn:microsoft.com/office/officeart/2005/8/layout/cycle2"/>
    <dgm:cxn modelId="{F5006A75-37D1-42F0-84CD-EE9783480C40}" type="presOf" srcId="{69EA2273-DCC2-4C29-BE84-745B21FE5DDB}" destId="{64B5C560-199E-4A2C-80C6-8165A6709149}" srcOrd="1" destOrd="0" presId="urn:microsoft.com/office/officeart/2005/8/layout/cycle2"/>
    <dgm:cxn modelId="{EF964831-6665-4C32-9649-F315DD51DA0F}" type="presParOf" srcId="{FAA20920-08A4-4997-84DD-A3D71EFD8CB3}" destId="{487B0352-BDD8-450B-8433-8853AA092890}" srcOrd="0" destOrd="0" presId="urn:microsoft.com/office/officeart/2005/8/layout/cycle2"/>
    <dgm:cxn modelId="{B4C872E8-BB5C-451B-AF23-1ECDCC6BD745}" type="presParOf" srcId="{FAA20920-08A4-4997-84DD-A3D71EFD8CB3}" destId="{9B370132-E8DE-4F8F-9DDF-06D3AA8ECAD4}" srcOrd="1" destOrd="0" presId="urn:microsoft.com/office/officeart/2005/8/layout/cycle2"/>
    <dgm:cxn modelId="{4F9DF112-24C1-4F2E-B895-ADEF2B9BA590}" type="presParOf" srcId="{9B370132-E8DE-4F8F-9DDF-06D3AA8ECAD4}" destId="{9F242BCC-E0DF-44B6-AB58-F111D7E4ED42}" srcOrd="0" destOrd="0" presId="urn:microsoft.com/office/officeart/2005/8/layout/cycle2"/>
    <dgm:cxn modelId="{AFF538A8-EBF8-48AC-909D-3DC04EF6A34A}" type="presParOf" srcId="{FAA20920-08A4-4997-84DD-A3D71EFD8CB3}" destId="{DDC1D20E-F76E-4E16-A8B2-941CFA1FB3F4}" srcOrd="2" destOrd="0" presId="urn:microsoft.com/office/officeart/2005/8/layout/cycle2"/>
    <dgm:cxn modelId="{B808B108-6A1E-4FA4-8610-E99C97BD75BF}" type="presParOf" srcId="{FAA20920-08A4-4997-84DD-A3D71EFD8CB3}" destId="{B2155DDB-E410-4799-B027-04C1F2770E49}" srcOrd="3" destOrd="0" presId="urn:microsoft.com/office/officeart/2005/8/layout/cycle2"/>
    <dgm:cxn modelId="{0967CF9D-C466-4FA7-A3EB-3C35724F4D34}" type="presParOf" srcId="{B2155DDB-E410-4799-B027-04C1F2770E49}" destId="{35AC958A-E4AA-4750-96A6-E559EF78B4F1}" srcOrd="0" destOrd="0" presId="urn:microsoft.com/office/officeart/2005/8/layout/cycle2"/>
    <dgm:cxn modelId="{0907CE6F-D03C-4CE0-9032-9D3F55F348BB}" type="presParOf" srcId="{FAA20920-08A4-4997-84DD-A3D71EFD8CB3}" destId="{2EE5CD16-DFFB-41D3-AABA-AE0AD9E66AA5}" srcOrd="4" destOrd="0" presId="urn:microsoft.com/office/officeart/2005/8/layout/cycle2"/>
    <dgm:cxn modelId="{8A799A10-74DC-4C87-9F19-8AE066C4E9A9}" type="presParOf" srcId="{FAA20920-08A4-4997-84DD-A3D71EFD8CB3}" destId="{C96CAAF9-1B6C-4207-8313-2088E1DC62BC}" srcOrd="5" destOrd="0" presId="urn:microsoft.com/office/officeart/2005/8/layout/cycle2"/>
    <dgm:cxn modelId="{0C98AD82-E016-4296-A32D-7C40655BDB14}" type="presParOf" srcId="{C96CAAF9-1B6C-4207-8313-2088E1DC62BC}" destId="{EB72A22F-64FC-45A9-9E36-107661288BA2}" srcOrd="0" destOrd="0" presId="urn:microsoft.com/office/officeart/2005/8/layout/cycle2"/>
    <dgm:cxn modelId="{AD6728B6-E65D-4C78-B8B5-91C0F43EBD99}" type="presParOf" srcId="{FAA20920-08A4-4997-84DD-A3D71EFD8CB3}" destId="{DF1CFE0B-108D-4DB6-B23B-969F286C8598}" srcOrd="6" destOrd="0" presId="urn:microsoft.com/office/officeart/2005/8/layout/cycle2"/>
    <dgm:cxn modelId="{5CC84C9B-7238-41C6-87C5-39326B7B12AC}" type="presParOf" srcId="{FAA20920-08A4-4997-84DD-A3D71EFD8CB3}" destId="{3CD6FE9B-8454-4B87-807D-C900E5C938F3}" srcOrd="7" destOrd="0" presId="urn:microsoft.com/office/officeart/2005/8/layout/cycle2"/>
    <dgm:cxn modelId="{1760B578-00B0-4AA0-A491-A3FEFEFEF0B4}" type="presParOf" srcId="{3CD6FE9B-8454-4B87-807D-C900E5C938F3}" destId="{DD980438-BCD0-4E90-A8F2-5767AC5F8709}" srcOrd="0" destOrd="0" presId="urn:microsoft.com/office/officeart/2005/8/layout/cycle2"/>
    <dgm:cxn modelId="{D8FF85E1-AF7A-46AB-82F9-075D8DC07DE5}" type="presParOf" srcId="{FAA20920-08A4-4997-84DD-A3D71EFD8CB3}" destId="{2DC3233E-A081-42B0-A96C-B1E204962DEB}" srcOrd="8" destOrd="0" presId="urn:microsoft.com/office/officeart/2005/8/layout/cycle2"/>
    <dgm:cxn modelId="{839C6C68-C1D1-47BB-BC89-3FC7A88194E5}" type="presParOf" srcId="{FAA20920-08A4-4997-84DD-A3D71EFD8CB3}" destId="{42694A4B-222B-4C8B-AAFA-31D4699CF755}" srcOrd="9" destOrd="0" presId="urn:microsoft.com/office/officeart/2005/8/layout/cycle2"/>
    <dgm:cxn modelId="{8BFB414F-BA1F-42B0-B131-E5B6D7B94F3C}" type="presParOf" srcId="{42694A4B-222B-4C8B-AAFA-31D4699CF755}" destId="{3F62F0D3-46CA-4532-9598-0BF0C0DBFED5}" srcOrd="0" destOrd="0" presId="urn:microsoft.com/office/officeart/2005/8/layout/cycle2"/>
    <dgm:cxn modelId="{9CFFC0DA-5F4B-465D-A50E-7761A8D9C73B}" type="presParOf" srcId="{FAA20920-08A4-4997-84DD-A3D71EFD8CB3}" destId="{5A334709-0614-4BCF-91B8-04376D485A13}" srcOrd="10" destOrd="0" presId="urn:microsoft.com/office/officeart/2005/8/layout/cycle2"/>
    <dgm:cxn modelId="{F6054125-0DDD-47E7-9F8E-8CD770A522D0}" type="presParOf" srcId="{FAA20920-08A4-4997-84DD-A3D71EFD8CB3}" destId="{4CF0FC1D-FBD4-4910-B7AC-86A8882E19AF}" srcOrd="11" destOrd="0" presId="urn:microsoft.com/office/officeart/2005/8/layout/cycle2"/>
    <dgm:cxn modelId="{74672F54-4976-4526-9F80-114E146235E4}" type="presParOf" srcId="{4CF0FC1D-FBD4-4910-B7AC-86A8882E19AF}" destId="{64B5C560-199E-4A2C-80C6-8165A6709149}" srcOrd="0" destOrd="0" presId="urn:microsoft.com/office/officeart/2005/8/layout/cycle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001CCCE-3845-4BB5-99D5-B5B0E138A2C6}" type="doc">
      <dgm:prSet loTypeId="urn:microsoft.com/office/officeart/2005/8/layout/hList3" loCatId="list" qsTypeId="urn:microsoft.com/office/officeart/2005/8/quickstyle/simple5" qsCatId="simple" csTypeId="urn:microsoft.com/office/officeart/2005/8/colors/colorful1#4" csCatId="colorful" phldr="1"/>
      <dgm:spPr/>
      <dgm:t>
        <a:bodyPr/>
        <a:lstStyle/>
        <a:p>
          <a:endParaRPr lang="en-US"/>
        </a:p>
      </dgm:t>
    </dgm:pt>
    <dgm:pt modelId="{A974BEAF-8FD7-43C4-84C7-7ABD2DC23CA0}">
      <dgm:prSet phldrT="[Text]"/>
      <dgm:spPr/>
      <dgm:t>
        <a:bodyPr/>
        <a:lstStyle/>
        <a:p>
          <a:pPr algn="ctr"/>
          <a:r>
            <a:rPr lang="en-US" dirty="0" err="1" smtClean="0"/>
            <a:t>Yajna</a:t>
          </a:r>
          <a:endParaRPr lang="en-US" dirty="0"/>
        </a:p>
      </dgm:t>
    </dgm:pt>
    <dgm:pt modelId="{4D27ADDC-4668-41C3-9E10-357D1D412FBA}" type="parTrans" cxnId="{41023C3C-4FD0-47A5-96D3-D82FDD2C2006}">
      <dgm:prSet/>
      <dgm:spPr/>
      <dgm:t>
        <a:bodyPr/>
        <a:lstStyle/>
        <a:p>
          <a:pPr algn="ctr"/>
          <a:endParaRPr lang="en-US"/>
        </a:p>
      </dgm:t>
    </dgm:pt>
    <dgm:pt modelId="{D930E5E5-0590-48F6-A60E-D29E3FC1A97A}" type="sibTrans" cxnId="{41023C3C-4FD0-47A5-96D3-D82FDD2C2006}">
      <dgm:prSet/>
      <dgm:spPr/>
      <dgm:t>
        <a:bodyPr/>
        <a:lstStyle/>
        <a:p>
          <a:pPr algn="ctr"/>
          <a:endParaRPr lang="en-US"/>
        </a:p>
      </dgm:t>
    </dgm:pt>
    <dgm:pt modelId="{D5397CCE-4F4F-48BC-A0BB-DC583831252D}">
      <dgm:prSet phldrT="[Text]"/>
      <dgm:spPr/>
      <dgm:t>
        <a:bodyPr/>
        <a:lstStyle/>
        <a:p>
          <a:pPr algn="ctr"/>
          <a:r>
            <a:rPr lang="en-US" dirty="0" smtClean="0"/>
            <a:t>YA</a:t>
          </a:r>
        </a:p>
        <a:p>
          <a:pPr algn="ctr"/>
          <a:r>
            <a:rPr lang="en-US" dirty="0" smtClean="0"/>
            <a:t>Production</a:t>
          </a:r>
          <a:endParaRPr lang="en-US" dirty="0"/>
        </a:p>
      </dgm:t>
    </dgm:pt>
    <dgm:pt modelId="{4EB7012A-4BF1-4EFF-9B7E-2F246D675DBA}" type="parTrans" cxnId="{05B23DFE-0A70-4BA4-84AA-683461581A36}">
      <dgm:prSet/>
      <dgm:spPr/>
      <dgm:t>
        <a:bodyPr/>
        <a:lstStyle/>
        <a:p>
          <a:pPr algn="ctr"/>
          <a:endParaRPr lang="en-US"/>
        </a:p>
      </dgm:t>
    </dgm:pt>
    <dgm:pt modelId="{A01BD1D3-AB1A-4031-8D8F-3D6D2632D38E}" type="sibTrans" cxnId="{05B23DFE-0A70-4BA4-84AA-683461581A36}">
      <dgm:prSet/>
      <dgm:spPr/>
      <dgm:t>
        <a:bodyPr/>
        <a:lstStyle/>
        <a:p>
          <a:pPr algn="ctr"/>
          <a:endParaRPr lang="en-US"/>
        </a:p>
      </dgm:t>
    </dgm:pt>
    <dgm:pt modelId="{3BBFE4CF-D27D-45EE-9477-54231701B7BE}">
      <dgm:prSet phldrT="[Text]"/>
      <dgm:spPr/>
      <dgm:t>
        <a:bodyPr/>
        <a:lstStyle/>
        <a:p>
          <a:pPr algn="ctr"/>
          <a:r>
            <a:rPr lang="en-US" dirty="0" err="1" smtClean="0"/>
            <a:t>Ja</a:t>
          </a:r>
          <a:endParaRPr lang="en-US" dirty="0" smtClean="0"/>
        </a:p>
        <a:p>
          <a:pPr algn="ctr"/>
          <a:endParaRPr lang="en-US" dirty="0" smtClean="0"/>
        </a:p>
        <a:p>
          <a:pPr algn="ctr"/>
          <a:r>
            <a:rPr lang="en-US" dirty="0" smtClean="0"/>
            <a:t>Earning</a:t>
          </a:r>
          <a:endParaRPr lang="en-US" dirty="0"/>
        </a:p>
      </dgm:t>
    </dgm:pt>
    <dgm:pt modelId="{5071F959-2A72-4076-A794-DF8AA9F2A82B}" type="parTrans" cxnId="{86474E63-8FB4-41EF-BACA-474812410170}">
      <dgm:prSet/>
      <dgm:spPr/>
      <dgm:t>
        <a:bodyPr/>
        <a:lstStyle/>
        <a:p>
          <a:pPr algn="ctr"/>
          <a:endParaRPr lang="en-US"/>
        </a:p>
      </dgm:t>
    </dgm:pt>
    <dgm:pt modelId="{3325BB35-B111-461B-AAA7-6B1678D17DD2}" type="sibTrans" cxnId="{86474E63-8FB4-41EF-BACA-474812410170}">
      <dgm:prSet/>
      <dgm:spPr/>
      <dgm:t>
        <a:bodyPr/>
        <a:lstStyle/>
        <a:p>
          <a:pPr algn="ctr"/>
          <a:endParaRPr lang="en-US"/>
        </a:p>
      </dgm:t>
    </dgm:pt>
    <dgm:pt modelId="{F1D990ED-B866-4C1C-B175-50E154BB069B}">
      <dgm:prSet phldrT="[Text]"/>
      <dgm:spPr/>
      <dgm:t>
        <a:bodyPr/>
        <a:lstStyle/>
        <a:p>
          <a:pPr algn="ctr"/>
          <a:r>
            <a:rPr lang="en-US" dirty="0" smtClean="0"/>
            <a:t>Na</a:t>
          </a:r>
        </a:p>
        <a:p>
          <a:pPr algn="ctr"/>
          <a:r>
            <a:rPr lang="en-US" dirty="0" smtClean="0"/>
            <a:t>Distribution</a:t>
          </a:r>
          <a:endParaRPr lang="en-US" dirty="0"/>
        </a:p>
      </dgm:t>
    </dgm:pt>
    <dgm:pt modelId="{DA0ABFF8-2BDF-45F4-9B49-C274C7AE42C8}" type="parTrans" cxnId="{7D48FD91-23B2-4D0E-9662-1CAEA40DE956}">
      <dgm:prSet/>
      <dgm:spPr/>
      <dgm:t>
        <a:bodyPr/>
        <a:lstStyle/>
        <a:p>
          <a:pPr algn="ctr"/>
          <a:endParaRPr lang="en-US"/>
        </a:p>
      </dgm:t>
    </dgm:pt>
    <dgm:pt modelId="{648C964D-5B76-4BD1-A6FD-714D9ACB4FC6}" type="sibTrans" cxnId="{7D48FD91-23B2-4D0E-9662-1CAEA40DE956}">
      <dgm:prSet/>
      <dgm:spPr/>
      <dgm:t>
        <a:bodyPr/>
        <a:lstStyle/>
        <a:p>
          <a:pPr algn="ctr"/>
          <a:endParaRPr lang="en-US"/>
        </a:p>
      </dgm:t>
    </dgm:pt>
    <dgm:pt modelId="{2A3C8838-C0E5-4C22-9B02-423728847A18}" type="pres">
      <dgm:prSet presAssocID="{3001CCCE-3845-4BB5-99D5-B5B0E138A2C6}" presName="composite" presStyleCnt="0">
        <dgm:presLayoutVars>
          <dgm:chMax val="1"/>
          <dgm:dir/>
          <dgm:resizeHandles val="exact"/>
        </dgm:presLayoutVars>
      </dgm:prSet>
      <dgm:spPr/>
      <dgm:t>
        <a:bodyPr/>
        <a:lstStyle/>
        <a:p>
          <a:endParaRPr lang="en-US"/>
        </a:p>
      </dgm:t>
    </dgm:pt>
    <dgm:pt modelId="{E034C81A-AE12-4717-9506-2F8A5E77339D}" type="pres">
      <dgm:prSet presAssocID="{A974BEAF-8FD7-43C4-84C7-7ABD2DC23CA0}" presName="roof" presStyleLbl="dkBgShp" presStyleIdx="0" presStyleCnt="2" custLinFactNeighborY="-34185"/>
      <dgm:spPr/>
      <dgm:t>
        <a:bodyPr/>
        <a:lstStyle/>
        <a:p>
          <a:endParaRPr lang="en-US"/>
        </a:p>
      </dgm:t>
    </dgm:pt>
    <dgm:pt modelId="{477B63A1-77D2-4F85-A185-89AC887D3470}" type="pres">
      <dgm:prSet presAssocID="{A974BEAF-8FD7-43C4-84C7-7ABD2DC23CA0}" presName="pillars" presStyleCnt="0"/>
      <dgm:spPr/>
    </dgm:pt>
    <dgm:pt modelId="{B7176D55-260A-4AF2-8003-9E3F1322A8AA}" type="pres">
      <dgm:prSet presAssocID="{A974BEAF-8FD7-43C4-84C7-7ABD2DC23CA0}" presName="pillar1" presStyleLbl="node1" presStyleIdx="0" presStyleCnt="3" custLinFactNeighborY="-16279">
        <dgm:presLayoutVars>
          <dgm:bulletEnabled val="1"/>
        </dgm:presLayoutVars>
      </dgm:prSet>
      <dgm:spPr/>
      <dgm:t>
        <a:bodyPr/>
        <a:lstStyle/>
        <a:p>
          <a:endParaRPr lang="en-US"/>
        </a:p>
      </dgm:t>
    </dgm:pt>
    <dgm:pt modelId="{74174E77-2797-4458-90F6-512048F6DD29}" type="pres">
      <dgm:prSet presAssocID="{3BBFE4CF-D27D-45EE-9477-54231701B7BE}" presName="pillarX" presStyleLbl="node1" presStyleIdx="1" presStyleCnt="3" custLinFactNeighborY="-16279">
        <dgm:presLayoutVars>
          <dgm:bulletEnabled val="1"/>
        </dgm:presLayoutVars>
      </dgm:prSet>
      <dgm:spPr/>
      <dgm:t>
        <a:bodyPr/>
        <a:lstStyle/>
        <a:p>
          <a:endParaRPr lang="en-US"/>
        </a:p>
      </dgm:t>
    </dgm:pt>
    <dgm:pt modelId="{40348270-A9EC-44A1-A611-C298C2FA6BC9}" type="pres">
      <dgm:prSet presAssocID="{F1D990ED-B866-4C1C-B175-50E154BB069B}" presName="pillarX" presStyleLbl="node1" presStyleIdx="2" presStyleCnt="3" custLinFactNeighborX="-4270" custLinFactNeighborY="-15059">
        <dgm:presLayoutVars>
          <dgm:bulletEnabled val="1"/>
        </dgm:presLayoutVars>
      </dgm:prSet>
      <dgm:spPr/>
      <dgm:t>
        <a:bodyPr/>
        <a:lstStyle/>
        <a:p>
          <a:endParaRPr lang="en-US"/>
        </a:p>
      </dgm:t>
    </dgm:pt>
    <dgm:pt modelId="{C3350803-110C-4F84-825A-4066A1673AA2}" type="pres">
      <dgm:prSet presAssocID="{A974BEAF-8FD7-43C4-84C7-7ABD2DC23CA0}" presName="base" presStyleLbl="dkBgShp" presStyleIdx="1" presStyleCnt="2" custLinFactY="-46509" custLinFactNeighborY="-100000"/>
      <dgm:spPr/>
    </dgm:pt>
  </dgm:ptLst>
  <dgm:cxnLst>
    <dgm:cxn modelId="{05B23DFE-0A70-4BA4-84AA-683461581A36}" srcId="{A974BEAF-8FD7-43C4-84C7-7ABD2DC23CA0}" destId="{D5397CCE-4F4F-48BC-A0BB-DC583831252D}" srcOrd="0" destOrd="0" parTransId="{4EB7012A-4BF1-4EFF-9B7E-2F246D675DBA}" sibTransId="{A01BD1D3-AB1A-4031-8D8F-3D6D2632D38E}"/>
    <dgm:cxn modelId="{41023C3C-4FD0-47A5-96D3-D82FDD2C2006}" srcId="{3001CCCE-3845-4BB5-99D5-B5B0E138A2C6}" destId="{A974BEAF-8FD7-43C4-84C7-7ABD2DC23CA0}" srcOrd="0" destOrd="0" parTransId="{4D27ADDC-4668-41C3-9E10-357D1D412FBA}" sibTransId="{D930E5E5-0590-48F6-A60E-D29E3FC1A97A}"/>
    <dgm:cxn modelId="{459ACFFB-E8D8-4157-B2B4-364A9781617A}" type="presOf" srcId="{D5397CCE-4F4F-48BC-A0BB-DC583831252D}" destId="{B7176D55-260A-4AF2-8003-9E3F1322A8AA}" srcOrd="0" destOrd="0" presId="urn:microsoft.com/office/officeart/2005/8/layout/hList3"/>
    <dgm:cxn modelId="{A5151541-6418-4A1C-B3BD-83CEB68B46D9}" type="presOf" srcId="{F1D990ED-B866-4C1C-B175-50E154BB069B}" destId="{40348270-A9EC-44A1-A611-C298C2FA6BC9}" srcOrd="0" destOrd="0" presId="urn:microsoft.com/office/officeart/2005/8/layout/hList3"/>
    <dgm:cxn modelId="{86474E63-8FB4-41EF-BACA-474812410170}" srcId="{A974BEAF-8FD7-43C4-84C7-7ABD2DC23CA0}" destId="{3BBFE4CF-D27D-45EE-9477-54231701B7BE}" srcOrd="1" destOrd="0" parTransId="{5071F959-2A72-4076-A794-DF8AA9F2A82B}" sibTransId="{3325BB35-B111-461B-AAA7-6B1678D17DD2}"/>
    <dgm:cxn modelId="{E1854D59-B535-4045-96D0-7FCAF2E20FA1}" type="presOf" srcId="{A974BEAF-8FD7-43C4-84C7-7ABD2DC23CA0}" destId="{E034C81A-AE12-4717-9506-2F8A5E77339D}" srcOrd="0" destOrd="0" presId="urn:microsoft.com/office/officeart/2005/8/layout/hList3"/>
    <dgm:cxn modelId="{7D48FD91-23B2-4D0E-9662-1CAEA40DE956}" srcId="{A974BEAF-8FD7-43C4-84C7-7ABD2DC23CA0}" destId="{F1D990ED-B866-4C1C-B175-50E154BB069B}" srcOrd="2" destOrd="0" parTransId="{DA0ABFF8-2BDF-45F4-9B49-C274C7AE42C8}" sibTransId="{648C964D-5B76-4BD1-A6FD-714D9ACB4FC6}"/>
    <dgm:cxn modelId="{98E8C573-B690-4CD3-BA67-3CBFB53CD11E}" type="presOf" srcId="{3BBFE4CF-D27D-45EE-9477-54231701B7BE}" destId="{74174E77-2797-4458-90F6-512048F6DD29}" srcOrd="0" destOrd="0" presId="urn:microsoft.com/office/officeart/2005/8/layout/hList3"/>
    <dgm:cxn modelId="{A1F663FF-E2B8-476E-A75F-F7F52D19167F}" type="presOf" srcId="{3001CCCE-3845-4BB5-99D5-B5B0E138A2C6}" destId="{2A3C8838-C0E5-4C22-9B02-423728847A18}" srcOrd="0" destOrd="0" presId="urn:microsoft.com/office/officeart/2005/8/layout/hList3"/>
    <dgm:cxn modelId="{DA28FB0A-9372-430B-886E-88C9CEE192D3}" type="presParOf" srcId="{2A3C8838-C0E5-4C22-9B02-423728847A18}" destId="{E034C81A-AE12-4717-9506-2F8A5E77339D}" srcOrd="0" destOrd="0" presId="urn:microsoft.com/office/officeart/2005/8/layout/hList3"/>
    <dgm:cxn modelId="{10B13226-E543-4003-ADB0-A823F60BBE6D}" type="presParOf" srcId="{2A3C8838-C0E5-4C22-9B02-423728847A18}" destId="{477B63A1-77D2-4F85-A185-89AC887D3470}" srcOrd="1" destOrd="0" presId="urn:microsoft.com/office/officeart/2005/8/layout/hList3"/>
    <dgm:cxn modelId="{0DC2E76E-632F-463D-B6D9-1E2FA603AC85}" type="presParOf" srcId="{477B63A1-77D2-4F85-A185-89AC887D3470}" destId="{B7176D55-260A-4AF2-8003-9E3F1322A8AA}" srcOrd="0" destOrd="0" presId="urn:microsoft.com/office/officeart/2005/8/layout/hList3"/>
    <dgm:cxn modelId="{6DC272CD-6BEF-40BE-B697-5B3F4D91111A}" type="presParOf" srcId="{477B63A1-77D2-4F85-A185-89AC887D3470}" destId="{74174E77-2797-4458-90F6-512048F6DD29}" srcOrd="1" destOrd="0" presId="urn:microsoft.com/office/officeart/2005/8/layout/hList3"/>
    <dgm:cxn modelId="{E043A771-F18F-4FFA-A8F9-5FBB426CA2FC}" type="presParOf" srcId="{477B63A1-77D2-4F85-A185-89AC887D3470}" destId="{40348270-A9EC-44A1-A611-C298C2FA6BC9}" srcOrd="2" destOrd="0" presId="urn:microsoft.com/office/officeart/2005/8/layout/hList3"/>
    <dgm:cxn modelId="{20FE9DA2-A549-4849-AF8B-669E1BFC8583}" type="presParOf" srcId="{2A3C8838-C0E5-4C22-9B02-423728847A18}" destId="{C3350803-110C-4F84-825A-4066A1673AA2}"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FD9A937-E65F-4B8B-B6B5-3D1811D5BDB5}" type="doc">
      <dgm:prSet loTypeId="urn:microsoft.com/office/officeart/2005/8/layout/process4" loCatId="list" qsTypeId="urn:microsoft.com/office/officeart/2005/8/quickstyle/3d6" qsCatId="3D" csTypeId="urn:microsoft.com/office/officeart/2005/8/colors/accent3_3" csCatId="accent3" phldr="1"/>
      <dgm:spPr/>
      <dgm:t>
        <a:bodyPr/>
        <a:lstStyle/>
        <a:p>
          <a:endParaRPr lang="en-US"/>
        </a:p>
      </dgm:t>
    </dgm:pt>
    <dgm:pt modelId="{37E954D7-5576-4C91-A059-2286A478C598}">
      <dgm:prSet phldrT="[Text]"/>
      <dgm:spPr/>
      <dgm:t>
        <a:bodyPr/>
        <a:lstStyle/>
        <a:p>
          <a:pPr algn="ctr"/>
          <a:r>
            <a:rPr lang="en-US" dirty="0" smtClean="0"/>
            <a:t>ASVAMEDHA YAJNA</a:t>
          </a:r>
          <a:endParaRPr lang="en-US" dirty="0"/>
        </a:p>
      </dgm:t>
    </dgm:pt>
    <dgm:pt modelId="{80C7DF60-B0F6-4F33-8F31-A37D17EB97C9}" type="parTrans" cxnId="{52212821-31AF-4D18-816B-4C83B9FFEC17}">
      <dgm:prSet/>
      <dgm:spPr/>
      <dgm:t>
        <a:bodyPr/>
        <a:lstStyle/>
        <a:p>
          <a:endParaRPr lang="en-US"/>
        </a:p>
      </dgm:t>
    </dgm:pt>
    <dgm:pt modelId="{15BD7393-B6DD-42C8-ABCD-53505E14C315}" type="sibTrans" cxnId="{52212821-31AF-4D18-816B-4C83B9FFEC17}">
      <dgm:prSet/>
      <dgm:spPr/>
      <dgm:t>
        <a:bodyPr/>
        <a:lstStyle/>
        <a:p>
          <a:endParaRPr lang="en-US"/>
        </a:p>
      </dgm:t>
    </dgm:pt>
    <dgm:pt modelId="{EF8B31FF-B98A-4DC0-B834-ABD46C6F56A6}">
      <dgm:prSet phldrT="[Text]"/>
      <dgm:spPr/>
      <dgm:t>
        <a:bodyPr/>
        <a:lstStyle/>
        <a:p>
          <a:pPr algn="ctr"/>
          <a:r>
            <a:rPr lang="en-US" dirty="0" smtClean="0"/>
            <a:t>ASVA  AS+KVAN</a:t>
          </a:r>
          <a:endParaRPr lang="en-US" dirty="0"/>
        </a:p>
      </dgm:t>
    </dgm:pt>
    <dgm:pt modelId="{391DB196-3429-4F7E-8BFD-181C1A7108D6}" type="parTrans" cxnId="{F65D479E-BED5-4722-AF48-05AB0FE717AE}">
      <dgm:prSet/>
      <dgm:spPr/>
      <dgm:t>
        <a:bodyPr/>
        <a:lstStyle/>
        <a:p>
          <a:endParaRPr lang="en-US"/>
        </a:p>
      </dgm:t>
    </dgm:pt>
    <dgm:pt modelId="{8A8AB0C0-BFBA-44BD-87DC-667795DC56E4}" type="sibTrans" cxnId="{F65D479E-BED5-4722-AF48-05AB0FE717AE}">
      <dgm:prSet/>
      <dgm:spPr/>
      <dgm:t>
        <a:bodyPr/>
        <a:lstStyle/>
        <a:p>
          <a:endParaRPr lang="en-US"/>
        </a:p>
      </dgm:t>
    </dgm:pt>
    <dgm:pt modelId="{0AA4249E-C527-4E74-BF6B-6F9367C198A6}">
      <dgm:prSet phldrT="[Text]"/>
      <dgm:spPr/>
      <dgm:t>
        <a:bodyPr/>
        <a:lstStyle/>
        <a:p>
          <a:pPr algn="ctr"/>
          <a:r>
            <a:rPr lang="en-US" dirty="0" smtClean="0"/>
            <a:t>=One who possesses fast Speed</a:t>
          </a:r>
          <a:endParaRPr lang="en-US" dirty="0"/>
        </a:p>
      </dgm:t>
    </dgm:pt>
    <dgm:pt modelId="{C2CD9D5B-6F19-4403-8B9A-BE3A807C7121}" type="parTrans" cxnId="{C600CCE3-D504-4970-B23B-C8F365E314FB}">
      <dgm:prSet/>
      <dgm:spPr/>
      <dgm:t>
        <a:bodyPr/>
        <a:lstStyle/>
        <a:p>
          <a:endParaRPr lang="en-US"/>
        </a:p>
      </dgm:t>
    </dgm:pt>
    <dgm:pt modelId="{D532D8C2-5397-4E95-A42D-6EAD9EDDD6BA}" type="sibTrans" cxnId="{C600CCE3-D504-4970-B23B-C8F365E314FB}">
      <dgm:prSet/>
      <dgm:spPr/>
      <dgm:t>
        <a:bodyPr/>
        <a:lstStyle/>
        <a:p>
          <a:endParaRPr lang="en-US"/>
        </a:p>
      </dgm:t>
    </dgm:pt>
    <dgm:pt modelId="{46D4CECD-4290-4C29-8DE1-EF33115BE00F}">
      <dgm:prSet phldrT="[Text]" phldr="1"/>
      <dgm:spPr/>
      <dgm:t>
        <a:bodyPr/>
        <a:lstStyle/>
        <a:p>
          <a:pPr algn="ctr"/>
          <a:endParaRPr lang="en-US" dirty="0"/>
        </a:p>
      </dgm:t>
    </dgm:pt>
    <dgm:pt modelId="{D0BE6DD9-AAD6-4660-A6AB-03EB2CB7ECDD}" type="parTrans" cxnId="{0A739D8A-F33D-4E20-A6DD-050A3DBA0B3B}">
      <dgm:prSet/>
      <dgm:spPr/>
      <dgm:t>
        <a:bodyPr/>
        <a:lstStyle/>
        <a:p>
          <a:endParaRPr lang="en-US"/>
        </a:p>
      </dgm:t>
    </dgm:pt>
    <dgm:pt modelId="{0F3FD729-7A26-4F02-8F30-C0A4C3CE95A0}" type="sibTrans" cxnId="{0A739D8A-F33D-4E20-A6DD-050A3DBA0B3B}">
      <dgm:prSet/>
      <dgm:spPr/>
      <dgm:t>
        <a:bodyPr/>
        <a:lstStyle/>
        <a:p>
          <a:endParaRPr lang="en-US"/>
        </a:p>
      </dgm:t>
    </dgm:pt>
    <dgm:pt modelId="{6BA310CF-8E68-4594-8DBE-C3975F8C95E8}">
      <dgm:prSet phldrT="[Text]"/>
      <dgm:spPr/>
      <dgm:t>
        <a:bodyPr/>
        <a:lstStyle/>
        <a:p>
          <a:pPr algn="ctr"/>
          <a:r>
            <a:rPr lang="en-US" dirty="0" err="1" smtClean="0"/>
            <a:t>Medha</a:t>
          </a:r>
          <a:r>
            <a:rPr lang="en-US" dirty="0" smtClean="0"/>
            <a:t> – Supreme Wisdom &amp;</a:t>
          </a:r>
          <a:endParaRPr lang="en-US" dirty="0"/>
        </a:p>
      </dgm:t>
    </dgm:pt>
    <dgm:pt modelId="{6D45BF3D-E541-4B46-ACD5-A4C949577AF8}" type="parTrans" cxnId="{81100348-0905-4BF5-8207-280605846E4B}">
      <dgm:prSet/>
      <dgm:spPr/>
      <dgm:t>
        <a:bodyPr/>
        <a:lstStyle/>
        <a:p>
          <a:endParaRPr lang="en-US"/>
        </a:p>
      </dgm:t>
    </dgm:pt>
    <dgm:pt modelId="{13A346E6-E63D-4815-A489-335CAA378026}" type="sibTrans" cxnId="{81100348-0905-4BF5-8207-280605846E4B}">
      <dgm:prSet/>
      <dgm:spPr/>
      <dgm:t>
        <a:bodyPr/>
        <a:lstStyle/>
        <a:p>
          <a:endParaRPr lang="en-US"/>
        </a:p>
      </dgm:t>
    </dgm:pt>
    <dgm:pt modelId="{EAB17141-C54D-4D74-8DCB-54153D9E2848}">
      <dgm:prSet phldrT="[Text]"/>
      <dgm:spPr/>
      <dgm:t>
        <a:bodyPr/>
        <a:lstStyle/>
        <a:p>
          <a:pPr algn="ctr"/>
          <a:r>
            <a:rPr lang="en-US" dirty="0" smtClean="0"/>
            <a:t>Intelligence</a:t>
          </a:r>
          <a:endParaRPr lang="en-US" dirty="0"/>
        </a:p>
      </dgm:t>
    </dgm:pt>
    <dgm:pt modelId="{3F732B4E-7CCA-4C93-B3F8-C475707F7CA7}" type="parTrans" cxnId="{5D76EA48-5DDD-4D7C-A8B4-E9B9BCBB5DD4}">
      <dgm:prSet/>
      <dgm:spPr/>
      <dgm:t>
        <a:bodyPr/>
        <a:lstStyle/>
        <a:p>
          <a:endParaRPr lang="en-US"/>
        </a:p>
      </dgm:t>
    </dgm:pt>
    <dgm:pt modelId="{1B075BE1-BB0A-4582-B7A1-A27B3BB13724}" type="sibTrans" cxnId="{5D76EA48-5DDD-4D7C-A8B4-E9B9BCBB5DD4}">
      <dgm:prSet/>
      <dgm:spPr/>
      <dgm:t>
        <a:bodyPr/>
        <a:lstStyle/>
        <a:p>
          <a:endParaRPr lang="en-US"/>
        </a:p>
      </dgm:t>
    </dgm:pt>
    <dgm:pt modelId="{14C94A76-29BE-4BC3-8F9B-233DE4582BE9}">
      <dgm:prSet phldrT="[Text]" custT="1"/>
      <dgm:spPr/>
      <dgm:t>
        <a:bodyPr/>
        <a:lstStyle/>
        <a:p>
          <a:pPr algn="ctr"/>
          <a:r>
            <a:rPr lang="en-US" sz="2800" b="1" smtClean="0">
              <a:effectLst>
                <a:outerShdw blurRad="38100" dist="38100" dir="2700000" algn="tl">
                  <a:srgbClr val="000000">
                    <a:alpha val="43137"/>
                  </a:srgbClr>
                </a:outerShdw>
              </a:effectLst>
            </a:rPr>
            <a:t>ASVAMEDHA  YAJNA</a:t>
          </a:r>
        </a:p>
        <a:p>
          <a:pPr algn="ctr"/>
          <a:endParaRPr lang="en-US" sz="1700" dirty="0"/>
        </a:p>
      </dgm:t>
    </dgm:pt>
    <dgm:pt modelId="{CC573A80-270D-4D77-BF0A-9FC17E0088ED}" type="parTrans" cxnId="{5CC732DB-AF83-4D56-B519-6CF053451E84}">
      <dgm:prSet/>
      <dgm:spPr/>
      <dgm:t>
        <a:bodyPr/>
        <a:lstStyle/>
        <a:p>
          <a:endParaRPr lang="en-US"/>
        </a:p>
      </dgm:t>
    </dgm:pt>
    <dgm:pt modelId="{7861D9A4-DD50-4DE1-A04A-0D03C75610AB}" type="sibTrans" cxnId="{5CC732DB-AF83-4D56-B519-6CF053451E84}">
      <dgm:prSet/>
      <dgm:spPr/>
      <dgm:t>
        <a:bodyPr/>
        <a:lstStyle/>
        <a:p>
          <a:endParaRPr lang="en-US"/>
        </a:p>
      </dgm:t>
    </dgm:pt>
    <dgm:pt modelId="{DA6195F1-08BE-4B16-B1BE-EA2C936F484E}">
      <dgm:prSet phldrT="[Text]"/>
      <dgm:spPr/>
      <dgm:t>
        <a:bodyPr/>
        <a:lstStyle/>
        <a:p>
          <a:pPr algn="ctr"/>
          <a:r>
            <a:rPr lang="en-US" b="1" smtClean="0"/>
            <a:t>Combination of  valour, strength and illumined power of intellect.</a:t>
          </a:r>
          <a:endParaRPr lang="en-US" dirty="0"/>
        </a:p>
      </dgm:t>
    </dgm:pt>
    <dgm:pt modelId="{CADC854F-514C-4AA9-BCA7-E528B89C7348}" type="parTrans" cxnId="{BDB1C3A3-57AF-41E9-8EE6-B77367D4F387}">
      <dgm:prSet/>
      <dgm:spPr/>
      <dgm:t>
        <a:bodyPr/>
        <a:lstStyle/>
        <a:p>
          <a:endParaRPr lang="en-US"/>
        </a:p>
      </dgm:t>
    </dgm:pt>
    <dgm:pt modelId="{9249B4A5-00AC-4410-BB88-82D790714B86}" type="sibTrans" cxnId="{BDB1C3A3-57AF-41E9-8EE6-B77367D4F387}">
      <dgm:prSet/>
      <dgm:spPr/>
      <dgm:t>
        <a:bodyPr/>
        <a:lstStyle/>
        <a:p>
          <a:endParaRPr lang="en-US"/>
        </a:p>
      </dgm:t>
    </dgm:pt>
    <dgm:pt modelId="{1469EC77-E9AA-4AEE-9062-691DD0EFCA78}" type="pres">
      <dgm:prSet presAssocID="{7FD9A937-E65F-4B8B-B6B5-3D1811D5BDB5}" presName="Name0" presStyleCnt="0">
        <dgm:presLayoutVars>
          <dgm:dir/>
          <dgm:animLvl val="lvl"/>
          <dgm:resizeHandles val="exact"/>
        </dgm:presLayoutVars>
      </dgm:prSet>
      <dgm:spPr/>
      <dgm:t>
        <a:bodyPr/>
        <a:lstStyle/>
        <a:p>
          <a:endParaRPr lang="en-US"/>
        </a:p>
      </dgm:t>
    </dgm:pt>
    <dgm:pt modelId="{9AADC411-4825-444C-891A-C92AFDA90C5B}" type="pres">
      <dgm:prSet presAssocID="{14C94A76-29BE-4BC3-8F9B-233DE4582BE9}" presName="boxAndChildren" presStyleCnt="0"/>
      <dgm:spPr/>
      <dgm:t>
        <a:bodyPr/>
        <a:lstStyle/>
        <a:p>
          <a:endParaRPr lang="en-US"/>
        </a:p>
      </dgm:t>
    </dgm:pt>
    <dgm:pt modelId="{9BE13D95-D27B-4690-B36E-8C2766CCAB9D}" type="pres">
      <dgm:prSet presAssocID="{14C94A76-29BE-4BC3-8F9B-233DE4582BE9}" presName="parentTextBox" presStyleLbl="node1" presStyleIdx="0" presStyleCnt="3"/>
      <dgm:spPr/>
      <dgm:t>
        <a:bodyPr/>
        <a:lstStyle/>
        <a:p>
          <a:endParaRPr lang="en-US"/>
        </a:p>
      </dgm:t>
    </dgm:pt>
    <dgm:pt modelId="{E004A2BF-6E06-480B-A8F7-D60BC2AFEDC2}" type="pres">
      <dgm:prSet presAssocID="{14C94A76-29BE-4BC3-8F9B-233DE4582BE9}" presName="entireBox" presStyleLbl="node1" presStyleIdx="0" presStyleCnt="3" custLinFactY="-39202" custLinFactNeighborX="11719" custLinFactNeighborY="-100000"/>
      <dgm:spPr/>
      <dgm:t>
        <a:bodyPr/>
        <a:lstStyle/>
        <a:p>
          <a:endParaRPr lang="en-US"/>
        </a:p>
      </dgm:t>
    </dgm:pt>
    <dgm:pt modelId="{9D017495-6841-43D8-A922-AEE9D696BAC7}" type="pres">
      <dgm:prSet presAssocID="{14C94A76-29BE-4BC3-8F9B-233DE4582BE9}" presName="descendantBox" presStyleCnt="0"/>
      <dgm:spPr/>
      <dgm:t>
        <a:bodyPr/>
        <a:lstStyle/>
        <a:p>
          <a:endParaRPr lang="en-US"/>
        </a:p>
      </dgm:t>
    </dgm:pt>
    <dgm:pt modelId="{CE949616-37CF-4BE8-8F02-FE5ADA9DAC1B}" type="pres">
      <dgm:prSet presAssocID="{DA6195F1-08BE-4B16-B1BE-EA2C936F484E}" presName="childTextBox" presStyleLbl="fgAccFollowNode1" presStyleIdx="0" presStyleCnt="5" custScaleX="2000000" custLinFactY="-102613" custLinFactNeighborX="23438" custLinFactNeighborY="-200000">
        <dgm:presLayoutVars>
          <dgm:bulletEnabled val="1"/>
        </dgm:presLayoutVars>
      </dgm:prSet>
      <dgm:spPr/>
      <dgm:t>
        <a:bodyPr/>
        <a:lstStyle/>
        <a:p>
          <a:endParaRPr lang="en-US"/>
        </a:p>
      </dgm:t>
    </dgm:pt>
    <dgm:pt modelId="{7E9390FE-D0E5-4AAC-B4C9-E18BFEC8F3E5}" type="pres">
      <dgm:prSet presAssocID="{0F3FD729-7A26-4F02-8F30-C0A4C3CE95A0}" presName="sp" presStyleCnt="0"/>
      <dgm:spPr/>
      <dgm:t>
        <a:bodyPr/>
        <a:lstStyle/>
        <a:p>
          <a:endParaRPr lang="en-US"/>
        </a:p>
      </dgm:t>
    </dgm:pt>
    <dgm:pt modelId="{01C1322D-B3C3-4E10-8C5B-AC22EE2AFF85}" type="pres">
      <dgm:prSet presAssocID="{46D4CECD-4290-4C29-8DE1-EF33115BE00F}" presName="arrowAndChildren" presStyleCnt="0"/>
      <dgm:spPr/>
      <dgm:t>
        <a:bodyPr/>
        <a:lstStyle/>
        <a:p>
          <a:endParaRPr lang="en-US"/>
        </a:p>
      </dgm:t>
    </dgm:pt>
    <dgm:pt modelId="{7600A2DC-B929-4972-9705-F7C34752DD54}" type="pres">
      <dgm:prSet presAssocID="{46D4CECD-4290-4C29-8DE1-EF33115BE00F}" presName="parentTextArrow" presStyleLbl="node1" presStyleIdx="0" presStyleCnt="3"/>
      <dgm:spPr/>
      <dgm:t>
        <a:bodyPr/>
        <a:lstStyle/>
        <a:p>
          <a:endParaRPr lang="en-US"/>
        </a:p>
      </dgm:t>
    </dgm:pt>
    <dgm:pt modelId="{659FD90B-314D-4027-86AB-3A1FCF025BDB}" type="pres">
      <dgm:prSet presAssocID="{46D4CECD-4290-4C29-8DE1-EF33115BE00F}" presName="arrow" presStyleLbl="node1" presStyleIdx="1" presStyleCnt="3" custLinFactNeighborX="11719" custLinFactNeighborY="-90508"/>
      <dgm:spPr/>
      <dgm:t>
        <a:bodyPr/>
        <a:lstStyle/>
        <a:p>
          <a:endParaRPr lang="en-US"/>
        </a:p>
      </dgm:t>
    </dgm:pt>
    <dgm:pt modelId="{91A793C2-8496-4468-9E34-8E0A67BD95D6}" type="pres">
      <dgm:prSet presAssocID="{46D4CECD-4290-4C29-8DE1-EF33115BE00F}" presName="descendantArrow" presStyleCnt="0"/>
      <dgm:spPr/>
      <dgm:t>
        <a:bodyPr/>
        <a:lstStyle/>
        <a:p>
          <a:endParaRPr lang="en-US"/>
        </a:p>
      </dgm:t>
    </dgm:pt>
    <dgm:pt modelId="{1D78ABE6-1C2E-41C6-A1D0-5D4B4F9733E7}" type="pres">
      <dgm:prSet presAssocID="{6BA310CF-8E68-4594-8DBE-C3975F8C95E8}" presName="childTextArrow" presStyleLbl="fgAccFollowNode1" presStyleIdx="1" presStyleCnt="5" custLinFactY="-100000" custLinFactNeighborX="0" custLinFactNeighborY="-102794">
        <dgm:presLayoutVars>
          <dgm:bulletEnabled val="1"/>
        </dgm:presLayoutVars>
      </dgm:prSet>
      <dgm:spPr/>
      <dgm:t>
        <a:bodyPr/>
        <a:lstStyle/>
        <a:p>
          <a:endParaRPr lang="en-US"/>
        </a:p>
      </dgm:t>
    </dgm:pt>
    <dgm:pt modelId="{437BF91B-B9EA-4D81-A073-9C8B5C882BCF}" type="pres">
      <dgm:prSet presAssocID="{EAB17141-C54D-4D74-8DCB-54153D9E2848}" presName="childTextArrow" presStyleLbl="fgAccFollowNode1" presStyleIdx="2" presStyleCnt="5" custLinFactY="-92546" custLinFactNeighborX="-990" custLinFactNeighborY="-100000">
        <dgm:presLayoutVars>
          <dgm:bulletEnabled val="1"/>
        </dgm:presLayoutVars>
      </dgm:prSet>
      <dgm:spPr/>
      <dgm:t>
        <a:bodyPr/>
        <a:lstStyle/>
        <a:p>
          <a:endParaRPr lang="en-US"/>
        </a:p>
      </dgm:t>
    </dgm:pt>
    <dgm:pt modelId="{9B6D7E81-96DF-4AA1-8587-40415A19175D}" type="pres">
      <dgm:prSet presAssocID="{15BD7393-B6DD-42C8-ABCD-53505E14C315}" presName="sp" presStyleCnt="0"/>
      <dgm:spPr/>
      <dgm:t>
        <a:bodyPr/>
        <a:lstStyle/>
        <a:p>
          <a:endParaRPr lang="en-US"/>
        </a:p>
      </dgm:t>
    </dgm:pt>
    <dgm:pt modelId="{421A9085-BC0C-4981-96AB-BC5D2336E4A8}" type="pres">
      <dgm:prSet presAssocID="{37E954D7-5576-4C91-A059-2286A478C598}" presName="arrowAndChildren" presStyleCnt="0"/>
      <dgm:spPr/>
      <dgm:t>
        <a:bodyPr/>
        <a:lstStyle/>
        <a:p>
          <a:endParaRPr lang="en-US"/>
        </a:p>
      </dgm:t>
    </dgm:pt>
    <dgm:pt modelId="{10C254A8-FDBA-4962-B2DC-C8FDDFA20383}" type="pres">
      <dgm:prSet presAssocID="{37E954D7-5576-4C91-A059-2286A478C598}" presName="parentTextArrow" presStyleLbl="node1" presStyleIdx="1" presStyleCnt="3"/>
      <dgm:spPr/>
      <dgm:t>
        <a:bodyPr/>
        <a:lstStyle/>
        <a:p>
          <a:endParaRPr lang="en-US"/>
        </a:p>
      </dgm:t>
    </dgm:pt>
    <dgm:pt modelId="{D120A955-DE91-4024-AAA8-3592EFD0D387}" type="pres">
      <dgm:prSet presAssocID="{37E954D7-5576-4C91-A059-2286A478C598}" presName="arrow" presStyleLbl="node1" presStyleIdx="2" presStyleCnt="3" custLinFactNeighborX="11719" custLinFactNeighborY="-90508"/>
      <dgm:spPr/>
      <dgm:t>
        <a:bodyPr/>
        <a:lstStyle/>
        <a:p>
          <a:endParaRPr lang="en-US"/>
        </a:p>
      </dgm:t>
    </dgm:pt>
    <dgm:pt modelId="{8DBA7ECF-2EE2-4A5D-A5DC-EA19D21084C8}" type="pres">
      <dgm:prSet presAssocID="{37E954D7-5576-4C91-A059-2286A478C598}" presName="descendantArrow" presStyleCnt="0"/>
      <dgm:spPr/>
      <dgm:t>
        <a:bodyPr/>
        <a:lstStyle/>
        <a:p>
          <a:endParaRPr lang="en-US"/>
        </a:p>
      </dgm:t>
    </dgm:pt>
    <dgm:pt modelId="{C08F0573-AB96-4299-A229-27D2E3597767}" type="pres">
      <dgm:prSet presAssocID="{EF8B31FF-B98A-4DC0-B834-ABD46C6F56A6}" presName="childTextArrow" presStyleLbl="fgAccFollowNode1" presStyleIdx="3" presStyleCnt="5" custLinFactY="-17547" custLinFactNeighborX="0" custLinFactNeighborY="-100000">
        <dgm:presLayoutVars>
          <dgm:bulletEnabled val="1"/>
        </dgm:presLayoutVars>
      </dgm:prSet>
      <dgm:spPr/>
      <dgm:t>
        <a:bodyPr/>
        <a:lstStyle/>
        <a:p>
          <a:endParaRPr lang="en-US"/>
        </a:p>
      </dgm:t>
    </dgm:pt>
    <dgm:pt modelId="{B78F5ED4-49CD-4615-ACF9-BE2273974821}" type="pres">
      <dgm:prSet presAssocID="{0AA4249E-C527-4E74-BF6B-6F9367C198A6}" presName="childTextArrow" presStyleLbl="fgAccFollowNode1" presStyleIdx="4" presStyleCnt="5" custLinFactY="-102704" custLinFactNeighborX="23438" custLinFactNeighborY="-200000">
        <dgm:presLayoutVars>
          <dgm:bulletEnabled val="1"/>
        </dgm:presLayoutVars>
      </dgm:prSet>
      <dgm:spPr/>
      <dgm:t>
        <a:bodyPr/>
        <a:lstStyle/>
        <a:p>
          <a:endParaRPr lang="en-US"/>
        </a:p>
      </dgm:t>
    </dgm:pt>
  </dgm:ptLst>
  <dgm:cxnLst>
    <dgm:cxn modelId="{31025B32-8B1B-4358-9A69-373F84B8F993}" type="presOf" srcId="{37E954D7-5576-4C91-A059-2286A478C598}" destId="{D120A955-DE91-4024-AAA8-3592EFD0D387}" srcOrd="1" destOrd="0" presId="urn:microsoft.com/office/officeart/2005/8/layout/process4"/>
    <dgm:cxn modelId="{BDB1C3A3-57AF-41E9-8EE6-B77367D4F387}" srcId="{14C94A76-29BE-4BC3-8F9B-233DE4582BE9}" destId="{DA6195F1-08BE-4B16-B1BE-EA2C936F484E}" srcOrd="0" destOrd="0" parTransId="{CADC854F-514C-4AA9-BCA7-E528B89C7348}" sibTransId="{9249B4A5-00AC-4410-BB88-82D790714B86}"/>
    <dgm:cxn modelId="{35AE60DE-3AF4-4B4E-BA68-25C85F925A65}" type="presOf" srcId="{6BA310CF-8E68-4594-8DBE-C3975F8C95E8}" destId="{1D78ABE6-1C2E-41C6-A1D0-5D4B4F9733E7}" srcOrd="0" destOrd="0" presId="urn:microsoft.com/office/officeart/2005/8/layout/process4"/>
    <dgm:cxn modelId="{81100348-0905-4BF5-8207-280605846E4B}" srcId="{46D4CECD-4290-4C29-8DE1-EF33115BE00F}" destId="{6BA310CF-8E68-4594-8DBE-C3975F8C95E8}" srcOrd="0" destOrd="0" parTransId="{6D45BF3D-E541-4B46-ACD5-A4C949577AF8}" sibTransId="{13A346E6-E63D-4815-A489-335CAA378026}"/>
    <dgm:cxn modelId="{5CC732DB-AF83-4D56-B519-6CF053451E84}" srcId="{7FD9A937-E65F-4B8B-B6B5-3D1811D5BDB5}" destId="{14C94A76-29BE-4BC3-8F9B-233DE4582BE9}" srcOrd="2" destOrd="0" parTransId="{CC573A80-270D-4D77-BF0A-9FC17E0088ED}" sibTransId="{7861D9A4-DD50-4DE1-A04A-0D03C75610AB}"/>
    <dgm:cxn modelId="{F65D479E-BED5-4722-AF48-05AB0FE717AE}" srcId="{37E954D7-5576-4C91-A059-2286A478C598}" destId="{EF8B31FF-B98A-4DC0-B834-ABD46C6F56A6}" srcOrd="0" destOrd="0" parTransId="{391DB196-3429-4F7E-8BFD-181C1A7108D6}" sibTransId="{8A8AB0C0-BFBA-44BD-87DC-667795DC56E4}"/>
    <dgm:cxn modelId="{AB120FDD-5365-4AD4-935C-BB8F19AEC67D}" type="presOf" srcId="{7FD9A937-E65F-4B8B-B6B5-3D1811D5BDB5}" destId="{1469EC77-E9AA-4AEE-9062-691DD0EFCA78}" srcOrd="0" destOrd="0" presId="urn:microsoft.com/office/officeart/2005/8/layout/process4"/>
    <dgm:cxn modelId="{A4D1FCDC-2BD1-43EE-A20D-619B0E1C393E}" type="presOf" srcId="{37E954D7-5576-4C91-A059-2286A478C598}" destId="{10C254A8-FDBA-4962-B2DC-C8FDDFA20383}" srcOrd="0" destOrd="0" presId="urn:microsoft.com/office/officeart/2005/8/layout/process4"/>
    <dgm:cxn modelId="{2F5CBFBD-8360-4422-B5FE-F66A3B278E6D}" type="presOf" srcId="{14C94A76-29BE-4BC3-8F9B-233DE4582BE9}" destId="{9BE13D95-D27B-4690-B36E-8C2766CCAB9D}" srcOrd="0" destOrd="0" presId="urn:microsoft.com/office/officeart/2005/8/layout/process4"/>
    <dgm:cxn modelId="{24086B64-B32A-4336-899B-F67ADCE13027}" type="presOf" srcId="{46D4CECD-4290-4C29-8DE1-EF33115BE00F}" destId="{659FD90B-314D-4027-86AB-3A1FCF025BDB}" srcOrd="1" destOrd="0" presId="urn:microsoft.com/office/officeart/2005/8/layout/process4"/>
    <dgm:cxn modelId="{5D76EA48-5DDD-4D7C-A8B4-E9B9BCBB5DD4}" srcId="{46D4CECD-4290-4C29-8DE1-EF33115BE00F}" destId="{EAB17141-C54D-4D74-8DCB-54153D9E2848}" srcOrd="1" destOrd="0" parTransId="{3F732B4E-7CCA-4C93-B3F8-C475707F7CA7}" sibTransId="{1B075BE1-BB0A-4582-B7A1-A27B3BB13724}"/>
    <dgm:cxn modelId="{1BD129D7-2311-4509-9D24-638C2ADF60D9}" type="presOf" srcId="{14C94A76-29BE-4BC3-8F9B-233DE4582BE9}" destId="{E004A2BF-6E06-480B-A8F7-D60BC2AFEDC2}" srcOrd="1" destOrd="0" presId="urn:microsoft.com/office/officeart/2005/8/layout/process4"/>
    <dgm:cxn modelId="{2E87CD83-AE23-4C33-9062-B51211CCCF10}" type="presOf" srcId="{46D4CECD-4290-4C29-8DE1-EF33115BE00F}" destId="{7600A2DC-B929-4972-9705-F7C34752DD54}" srcOrd="0" destOrd="0" presId="urn:microsoft.com/office/officeart/2005/8/layout/process4"/>
    <dgm:cxn modelId="{C87CBD2B-EFA1-4337-A662-4C9E01944E78}" type="presOf" srcId="{EF8B31FF-B98A-4DC0-B834-ABD46C6F56A6}" destId="{C08F0573-AB96-4299-A229-27D2E3597767}" srcOrd="0" destOrd="0" presId="urn:microsoft.com/office/officeart/2005/8/layout/process4"/>
    <dgm:cxn modelId="{431B268F-6B62-4033-9378-9378BBCB55CA}" type="presOf" srcId="{DA6195F1-08BE-4B16-B1BE-EA2C936F484E}" destId="{CE949616-37CF-4BE8-8F02-FE5ADA9DAC1B}" srcOrd="0" destOrd="0" presId="urn:microsoft.com/office/officeart/2005/8/layout/process4"/>
    <dgm:cxn modelId="{A3A8C8F2-96E5-49EB-A1F8-BBC66A09E107}" type="presOf" srcId="{EAB17141-C54D-4D74-8DCB-54153D9E2848}" destId="{437BF91B-B9EA-4D81-A073-9C8B5C882BCF}" srcOrd="0" destOrd="0" presId="urn:microsoft.com/office/officeart/2005/8/layout/process4"/>
    <dgm:cxn modelId="{52212821-31AF-4D18-816B-4C83B9FFEC17}" srcId="{7FD9A937-E65F-4B8B-B6B5-3D1811D5BDB5}" destId="{37E954D7-5576-4C91-A059-2286A478C598}" srcOrd="0" destOrd="0" parTransId="{80C7DF60-B0F6-4F33-8F31-A37D17EB97C9}" sibTransId="{15BD7393-B6DD-42C8-ABCD-53505E14C315}"/>
    <dgm:cxn modelId="{0A739D8A-F33D-4E20-A6DD-050A3DBA0B3B}" srcId="{7FD9A937-E65F-4B8B-B6B5-3D1811D5BDB5}" destId="{46D4CECD-4290-4C29-8DE1-EF33115BE00F}" srcOrd="1" destOrd="0" parTransId="{D0BE6DD9-AAD6-4660-A6AB-03EB2CB7ECDD}" sibTransId="{0F3FD729-7A26-4F02-8F30-C0A4C3CE95A0}"/>
    <dgm:cxn modelId="{C600CCE3-D504-4970-B23B-C8F365E314FB}" srcId="{37E954D7-5576-4C91-A059-2286A478C598}" destId="{0AA4249E-C527-4E74-BF6B-6F9367C198A6}" srcOrd="1" destOrd="0" parTransId="{C2CD9D5B-6F19-4403-8B9A-BE3A807C7121}" sibTransId="{D532D8C2-5397-4E95-A42D-6EAD9EDDD6BA}"/>
    <dgm:cxn modelId="{6C824486-3786-471C-A8E1-36D603657393}" type="presOf" srcId="{0AA4249E-C527-4E74-BF6B-6F9367C198A6}" destId="{B78F5ED4-49CD-4615-ACF9-BE2273974821}" srcOrd="0" destOrd="0" presId="urn:microsoft.com/office/officeart/2005/8/layout/process4"/>
    <dgm:cxn modelId="{77EC5ADA-6563-44EF-A939-52F8731AE5A2}" type="presParOf" srcId="{1469EC77-E9AA-4AEE-9062-691DD0EFCA78}" destId="{9AADC411-4825-444C-891A-C92AFDA90C5B}" srcOrd="0" destOrd="0" presId="urn:microsoft.com/office/officeart/2005/8/layout/process4"/>
    <dgm:cxn modelId="{4C854E06-F5BF-40A2-8566-DB4859750EC8}" type="presParOf" srcId="{9AADC411-4825-444C-891A-C92AFDA90C5B}" destId="{9BE13D95-D27B-4690-B36E-8C2766CCAB9D}" srcOrd="0" destOrd="0" presId="urn:microsoft.com/office/officeart/2005/8/layout/process4"/>
    <dgm:cxn modelId="{B61FBDD1-88FB-4769-B2C8-1C66898D6D04}" type="presParOf" srcId="{9AADC411-4825-444C-891A-C92AFDA90C5B}" destId="{E004A2BF-6E06-480B-A8F7-D60BC2AFEDC2}" srcOrd="1" destOrd="0" presId="urn:microsoft.com/office/officeart/2005/8/layout/process4"/>
    <dgm:cxn modelId="{0D32D9C0-6ACE-448C-BADE-A454EDBFFB2B}" type="presParOf" srcId="{9AADC411-4825-444C-891A-C92AFDA90C5B}" destId="{9D017495-6841-43D8-A922-AEE9D696BAC7}" srcOrd="2" destOrd="0" presId="urn:microsoft.com/office/officeart/2005/8/layout/process4"/>
    <dgm:cxn modelId="{CE49D1CF-06B1-40B6-AA0A-2BDA8536AB3E}" type="presParOf" srcId="{9D017495-6841-43D8-A922-AEE9D696BAC7}" destId="{CE949616-37CF-4BE8-8F02-FE5ADA9DAC1B}" srcOrd="0" destOrd="0" presId="urn:microsoft.com/office/officeart/2005/8/layout/process4"/>
    <dgm:cxn modelId="{42AC7E96-3CF9-4359-9E15-2CFDFCA59467}" type="presParOf" srcId="{1469EC77-E9AA-4AEE-9062-691DD0EFCA78}" destId="{7E9390FE-D0E5-4AAC-B4C9-E18BFEC8F3E5}" srcOrd="1" destOrd="0" presId="urn:microsoft.com/office/officeart/2005/8/layout/process4"/>
    <dgm:cxn modelId="{86E81FB6-7D11-4737-A0EB-8FF1218DD56D}" type="presParOf" srcId="{1469EC77-E9AA-4AEE-9062-691DD0EFCA78}" destId="{01C1322D-B3C3-4E10-8C5B-AC22EE2AFF85}" srcOrd="2" destOrd="0" presId="urn:microsoft.com/office/officeart/2005/8/layout/process4"/>
    <dgm:cxn modelId="{203F0130-3457-4A39-A2EE-6ACC38D31B3B}" type="presParOf" srcId="{01C1322D-B3C3-4E10-8C5B-AC22EE2AFF85}" destId="{7600A2DC-B929-4972-9705-F7C34752DD54}" srcOrd="0" destOrd="0" presId="urn:microsoft.com/office/officeart/2005/8/layout/process4"/>
    <dgm:cxn modelId="{BE3B929F-5E9A-451B-88FE-9601D9AA7032}" type="presParOf" srcId="{01C1322D-B3C3-4E10-8C5B-AC22EE2AFF85}" destId="{659FD90B-314D-4027-86AB-3A1FCF025BDB}" srcOrd="1" destOrd="0" presId="urn:microsoft.com/office/officeart/2005/8/layout/process4"/>
    <dgm:cxn modelId="{1DD7B65C-C313-4D97-A52C-DF08D333812E}" type="presParOf" srcId="{01C1322D-B3C3-4E10-8C5B-AC22EE2AFF85}" destId="{91A793C2-8496-4468-9E34-8E0A67BD95D6}" srcOrd="2" destOrd="0" presId="urn:microsoft.com/office/officeart/2005/8/layout/process4"/>
    <dgm:cxn modelId="{A4042619-5559-4190-A7E2-2E93C3405FB8}" type="presParOf" srcId="{91A793C2-8496-4468-9E34-8E0A67BD95D6}" destId="{1D78ABE6-1C2E-41C6-A1D0-5D4B4F9733E7}" srcOrd="0" destOrd="0" presId="urn:microsoft.com/office/officeart/2005/8/layout/process4"/>
    <dgm:cxn modelId="{4F9D62D2-4CB3-4347-8049-6D4C8550CAB3}" type="presParOf" srcId="{91A793C2-8496-4468-9E34-8E0A67BD95D6}" destId="{437BF91B-B9EA-4D81-A073-9C8B5C882BCF}" srcOrd="1" destOrd="0" presId="urn:microsoft.com/office/officeart/2005/8/layout/process4"/>
    <dgm:cxn modelId="{1EB5B714-C679-4F54-8A25-2B3B974F7828}" type="presParOf" srcId="{1469EC77-E9AA-4AEE-9062-691DD0EFCA78}" destId="{9B6D7E81-96DF-4AA1-8587-40415A19175D}" srcOrd="3" destOrd="0" presId="urn:microsoft.com/office/officeart/2005/8/layout/process4"/>
    <dgm:cxn modelId="{4DCDDE8F-ED01-4D0A-982F-5C3189B7DBFF}" type="presParOf" srcId="{1469EC77-E9AA-4AEE-9062-691DD0EFCA78}" destId="{421A9085-BC0C-4981-96AB-BC5D2336E4A8}" srcOrd="4" destOrd="0" presId="urn:microsoft.com/office/officeart/2005/8/layout/process4"/>
    <dgm:cxn modelId="{256F5AD3-C4FE-4F09-A9CD-5882E4A08AB4}" type="presParOf" srcId="{421A9085-BC0C-4981-96AB-BC5D2336E4A8}" destId="{10C254A8-FDBA-4962-B2DC-C8FDDFA20383}" srcOrd="0" destOrd="0" presId="urn:microsoft.com/office/officeart/2005/8/layout/process4"/>
    <dgm:cxn modelId="{37260CE5-5AA2-4E02-A2FE-AA9BDC549D7B}" type="presParOf" srcId="{421A9085-BC0C-4981-96AB-BC5D2336E4A8}" destId="{D120A955-DE91-4024-AAA8-3592EFD0D387}" srcOrd="1" destOrd="0" presId="urn:microsoft.com/office/officeart/2005/8/layout/process4"/>
    <dgm:cxn modelId="{DBA40829-72F1-4422-9BBF-2DC4027DB4CD}" type="presParOf" srcId="{421A9085-BC0C-4981-96AB-BC5D2336E4A8}" destId="{8DBA7ECF-2EE2-4A5D-A5DC-EA19D21084C8}" srcOrd="2" destOrd="0" presId="urn:microsoft.com/office/officeart/2005/8/layout/process4"/>
    <dgm:cxn modelId="{80730314-05EA-4B5E-AD11-D86AC14A09BD}" type="presParOf" srcId="{8DBA7ECF-2EE2-4A5D-A5DC-EA19D21084C8}" destId="{C08F0573-AB96-4299-A229-27D2E3597767}" srcOrd="0" destOrd="0" presId="urn:microsoft.com/office/officeart/2005/8/layout/process4"/>
    <dgm:cxn modelId="{676CCDAB-FABD-4D7D-A802-F0509CCECC7F}" type="presParOf" srcId="{8DBA7ECF-2EE2-4A5D-A5DC-EA19D21084C8}" destId="{B78F5ED4-49CD-4615-ACF9-BE2273974821}" srcOrd="1"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5BBAE3C-ADEA-4F3A-9BF8-FEBF00676881}" type="doc">
      <dgm:prSet loTypeId="urn:microsoft.com/office/officeart/2005/8/layout/process4" loCatId="process" qsTypeId="urn:microsoft.com/office/officeart/2005/8/quickstyle/3d2" qsCatId="3D" csTypeId="urn:microsoft.com/office/officeart/2005/8/colors/accent3_3" csCatId="accent3" phldr="1"/>
      <dgm:spPr/>
      <dgm:t>
        <a:bodyPr/>
        <a:lstStyle/>
        <a:p>
          <a:endParaRPr lang="en-US"/>
        </a:p>
      </dgm:t>
    </dgm:pt>
    <dgm:pt modelId="{142664C5-AB48-4C51-A4D6-14B7D42877B7}">
      <dgm:prSet phldrT="[Text]"/>
      <dgm:spPr/>
      <dgm:t>
        <a:bodyPr/>
        <a:lstStyle/>
        <a:p>
          <a:r>
            <a:rPr lang="en-US" smtClean="0"/>
            <a:t>Asvamedha Yajna –King of Yajnas</a:t>
          </a:r>
          <a:endParaRPr lang="en-US" dirty="0"/>
        </a:p>
      </dgm:t>
    </dgm:pt>
    <dgm:pt modelId="{151E5A9E-461B-41D1-BA50-1873019DEDBC}" type="parTrans" cxnId="{0F8C4D56-C9FE-41A9-A1D5-6B95F84C072E}">
      <dgm:prSet/>
      <dgm:spPr/>
      <dgm:t>
        <a:bodyPr/>
        <a:lstStyle/>
        <a:p>
          <a:endParaRPr lang="en-US"/>
        </a:p>
      </dgm:t>
    </dgm:pt>
    <dgm:pt modelId="{2D8B856D-DABA-4B38-A6C8-5C3F620C4CD8}" type="sibTrans" cxnId="{0F8C4D56-C9FE-41A9-A1D5-6B95F84C072E}">
      <dgm:prSet/>
      <dgm:spPr/>
      <dgm:t>
        <a:bodyPr/>
        <a:lstStyle/>
        <a:p>
          <a:endParaRPr lang="en-US"/>
        </a:p>
      </dgm:t>
    </dgm:pt>
    <dgm:pt modelId="{4ABDAD42-EB36-4AA0-AE9A-A4C572CB2F51}">
      <dgm:prSet phldrT="[Text]"/>
      <dgm:spPr/>
      <dgm:t>
        <a:bodyPr/>
        <a:lstStyle/>
        <a:p>
          <a:r>
            <a:rPr lang="en-US" dirty="0" smtClean="0"/>
            <a:t>The one that awakens </a:t>
          </a:r>
          <a:r>
            <a:rPr lang="en-US" dirty="0" err="1" smtClean="0"/>
            <a:t>Medha</a:t>
          </a:r>
          <a:r>
            <a:rPr lang="en-US" dirty="0" smtClean="0"/>
            <a:t> </a:t>
          </a:r>
          <a:endParaRPr lang="en-US" dirty="0"/>
        </a:p>
      </dgm:t>
    </dgm:pt>
    <dgm:pt modelId="{C1150792-27DD-4326-8233-F187FC673508}" type="parTrans" cxnId="{6D6858F3-9CFF-4783-BF65-867372ABCFA3}">
      <dgm:prSet/>
      <dgm:spPr/>
      <dgm:t>
        <a:bodyPr/>
        <a:lstStyle/>
        <a:p>
          <a:endParaRPr lang="en-US"/>
        </a:p>
      </dgm:t>
    </dgm:pt>
    <dgm:pt modelId="{85CE80C7-30FF-4BF6-A4A0-1DECB745E4D8}" type="sibTrans" cxnId="{6D6858F3-9CFF-4783-BF65-867372ABCFA3}">
      <dgm:prSet/>
      <dgm:spPr/>
      <dgm:t>
        <a:bodyPr/>
        <a:lstStyle/>
        <a:p>
          <a:endParaRPr lang="en-US"/>
        </a:p>
      </dgm:t>
    </dgm:pt>
    <dgm:pt modelId="{6DF288D1-733E-4169-91F8-87F2BB2C1E46}">
      <dgm:prSet phldrT="[Text]"/>
      <dgm:spPr/>
      <dgm:t>
        <a:bodyPr/>
        <a:lstStyle/>
        <a:p>
          <a:r>
            <a:rPr lang="en-US" dirty="0" smtClean="0"/>
            <a:t>(Intelligence) is </a:t>
          </a:r>
          <a:r>
            <a:rPr lang="en-US" dirty="0" err="1" smtClean="0"/>
            <a:t>Aswamedha</a:t>
          </a:r>
          <a:r>
            <a:rPr lang="en-US" dirty="0" smtClean="0"/>
            <a:t> </a:t>
          </a:r>
          <a:r>
            <a:rPr lang="en-US" dirty="0" err="1" smtClean="0"/>
            <a:t>Yajna</a:t>
          </a:r>
          <a:endParaRPr lang="en-US" dirty="0"/>
        </a:p>
      </dgm:t>
    </dgm:pt>
    <dgm:pt modelId="{9BD35FF8-8884-4819-AA57-CFBD33362594}" type="parTrans" cxnId="{38BA1525-5F12-440F-81D8-E0D2FB03731F}">
      <dgm:prSet/>
      <dgm:spPr/>
      <dgm:t>
        <a:bodyPr/>
        <a:lstStyle/>
        <a:p>
          <a:endParaRPr lang="en-US"/>
        </a:p>
      </dgm:t>
    </dgm:pt>
    <dgm:pt modelId="{CEDE85B2-31ED-4698-A73F-6B17EE7829D6}" type="sibTrans" cxnId="{38BA1525-5F12-440F-81D8-E0D2FB03731F}">
      <dgm:prSet/>
      <dgm:spPr/>
      <dgm:t>
        <a:bodyPr/>
        <a:lstStyle/>
        <a:p>
          <a:endParaRPr lang="en-US"/>
        </a:p>
      </dgm:t>
    </dgm:pt>
    <dgm:pt modelId="{5952DBE7-251A-4A0A-8923-A877CC735914}">
      <dgm:prSet phldrT="[Text]"/>
      <dgm:spPr/>
      <dgm:t>
        <a:bodyPr/>
        <a:lstStyle/>
        <a:p>
          <a:r>
            <a:rPr lang="en-US" b="1" smtClean="0"/>
            <a:t>Yajnas performed at large scale </a:t>
          </a:r>
          <a:endParaRPr lang="en-US" b="1" dirty="0"/>
        </a:p>
      </dgm:t>
    </dgm:pt>
    <dgm:pt modelId="{1A20F340-A35D-4AE8-B1EB-9262FFA0D452}" type="parTrans" cxnId="{18754A6A-39BE-4ED8-BABF-C2575E81F20B}">
      <dgm:prSet/>
      <dgm:spPr/>
      <dgm:t>
        <a:bodyPr/>
        <a:lstStyle/>
        <a:p>
          <a:endParaRPr lang="en-US"/>
        </a:p>
      </dgm:t>
    </dgm:pt>
    <dgm:pt modelId="{B028435E-805D-48C6-B50C-1B403012FD48}" type="sibTrans" cxnId="{18754A6A-39BE-4ED8-BABF-C2575E81F20B}">
      <dgm:prSet/>
      <dgm:spPr/>
      <dgm:t>
        <a:bodyPr/>
        <a:lstStyle/>
        <a:p>
          <a:endParaRPr lang="en-US"/>
        </a:p>
      </dgm:t>
    </dgm:pt>
    <dgm:pt modelId="{5BA41E57-9C6D-41E6-9B2B-89B26B40DC49}">
      <dgm:prSet phldrT="[Text]"/>
      <dgm:spPr/>
      <dgm:t>
        <a:bodyPr/>
        <a:lstStyle/>
        <a:p>
          <a:r>
            <a:rPr lang="en-US" dirty="0" smtClean="0"/>
            <a:t>Gives desired results in physical and subtle worlds</a:t>
          </a:r>
          <a:endParaRPr lang="en-US" dirty="0"/>
        </a:p>
      </dgm:t>
    </dgm:pt>
    <dgm:pt modelId="{354B624B-9067-408B-A59C-34F72D173022}" type="parTrans" cxnId="{99171517-7BCD-418C-B74A-EA8AC98AAE8C}">
      <dgm:prSet/>
      <dgm:spPr/>
      <dgm:t>
        <a:bodyPr/>
        <a:lstStyle/>
        <a:p>
          <a:endParaRPr lang="en-US"/>
        </a:p>
      </dgm:t>
    </dgm:pt>
    <dgm:pt modelId="{A3779D36-F751-424A-B096-DD45B127B580}" type="sibTrans" cxnId="{99171517-7BCD-418C-B74A-EA8AC98AAE8C}">
      <dgm:prSet/>
      <dgm:spPr/>
      <dgm:t>
        <a:bodyPr/>
        <a:lstStyle/>
        <a:p>
          <a:endParaRPr lang="en-US"/>
        </a:p>
      </dgm:t>
    </dgm:pt>
    <dgm:pt modelId="{388D13EF-4568-4E87-9A1F-C97751DA8761}">
      <dgm:prSet phldrT="[Text]"/>
      <dgm:spPr/>
      <dgm:t>
        <a:bodyPr/>
        <a:lstStyle/>
        <a:p>
          <a:endParaRPr lang="en-US" dirty="0"/>
        </a:p>
      </dgm:t>
    </dgm:pt>
    <dgm:pt modelId="{FC0DCEEA-75E3-4EE1-9646-1B617E194215}" type="parTrans" cxnId="{9A0EF944-CA1F-4B7C-AE56-D685FCB3EFBF}">
      <dgm:prSet/>
      <dgm:spPr/>
      <dgm:t>
        <a:bodyPr/>
        <a:lstStyle/>
        <a:p>
          <a:endParaRPr lang="en-US"/>
        </a:p>
      </dgm:t>
    </dgm:pt>
    <dgm:pt modelId="{97CCF908-B201-44F6-8298-61DC15666140}" type="sibTrans" cxnId="{9A0EF944-CA1F-4B7C-AE56-D685FCB3EFBF}">
      <dgm:prSet/>
      <dgm:spPr/>
      <dgm:t>
        <a:bodyPr/>
        <a:lstStyle/>
        <a:p>
          <a:endParaRPr lang="en-US"/>
        </a:p>
      </dgm:t>
    </dgm:pt>
    <dgm:pt modelId="{A0825858-52F3-4D2E-808F-365D27D05F90}">
      <dgm:prSet phldrT="[Text]"/>
      <dgm:spPr/>
      <dgm:t>
        <a:bodyPr/>
        <a:lstStyle/>
        <a:p>
          <a:r>
            <a:rPr lang="en-US" smtClean="0"/>
            <a:t>The Yajna is a unique combination of the</a:t>
          </a:r>
          <a:endParaRPr lang="en-US" dirty="0" smtClean="0"/>
        </a:p>
      </dgm:t>
    </dgm:pt>
    <dgm:pt modelId="{A574BF68-5149-4BAA-91E4-43A6549320E5}" type="parTrans" cxnId="{BA8B0BBA-E53A-4C1C-A9E9-5CA2269ED534}">
      <dgm:prSet/>
      <dgm:spPr/>
      <dgm:t>
        <a:bodyPr/>
        <a:lstStyle/>
        <a:p>
          <a:endParaRPr lang="en-US"/>
        </a:p>
      </dgm:t>
    </dgm:pt>
    <dgm:pt modelId="{39C3ADD5-3CB1-4357-B96E-5401316ACE3B}" type="sibTrans" cxnId="{BA8B0BBA-E53A-4C1C-A9E9-5CA2269ED534}">
      <dgm:prSet/>
      <dgm:spPr/>
      <dgm:t>
        <a:bodyPr/>
        <a:lstStyle/>
        <a:p>
          <a:endParaRPr lang="en-US"/>
        </a:p>
      </dgm:t>
    </dgm:pt>
    <dgm:pt modelId="{49C81B78-98E0-4556-9D21-5942E9B803C0}">
      <dgm:prSet phldrT="[Text]"/>
      <dgm:spPr/>
      <dgm:t>
        <a:bodyPr/>
        <a:lstStyle/>
        <a:p>
          <a:r>
            <a:rPr lang="en-US" dirty="0" smtClean="0"/>
            <a:t>sciences of emotion, psychology,</a:t>
          </a:r>
        </a:p>
      </dgm:t>
    </dgm:pt>
    <dgm:pt modelId="{511D37FF-25B2-4C5B-81B2-063A1FA7D6D5}" type="parTrans" cxnId="{A63923FA-E727-4EF3-8C70-20746FC0120E}">
      <dgm:prSet/>
      <dgm:spPr/>
      <dgm:t>
        <a:bodyPr/>
        <a:lstStyle/>
        <a:p>
          <a:endParaRPr lang="en-US"/>
        </a:p>
      </dgm:t>
    </dgm:pt>
    <dgm:pt modelId="{6EFC7127-C5E2-4659-AE04-9CFD04AE94B3}" type="sibTrans" cxnId="{A63923FA-E727-4EF3-8C70-20746FC0120E}">
      <dgm:prSet/>
      <dgm:spPr/>
      <dgm:t>
        <a:bodyPr/>
        <a:lstStyle/>
        <a:p>
          <a:endParaRPr lang="en-US"/>
        </a:p>
      </dgm:t>
    </dgm:pt>
    <dgm:pt modelId="{30E7D56E-361E-418A-BE65-6974263BE261}">
      <dgm:prSet phldrT="[Text]"/>
      <dgm:spPr/>
      <dgm:t>
        <a:bodyPr/>
        <a:lstStyle/>
        <a:p>
          <a:r>
            <a:rPr lang="en-US" dirty="0" smtClean="0"/>
            <a:t> Hymns, physics and chemistry</a:t>
          </a:r>
          <a:endParaRPr lang="en-US" dirty="0"/>
        </a:p>
      </dgm:t>
    </dgm:pt>
    <dgm:pt modelId="{13E7F597-085D-427F-BF5A-46CCF581FB42}" type="parTrans" cxnId="{BB2ACD1D-2AFF-47FE-9D89-357A8BD078F6}">
      <dgm:prSet/>
      <dgm:spPr/>
      <dgm:t>
        <a:bodyPr/>
        <a:lstStyle/>
        <a:p>
          <a:endParaRPr lang="en-US"/>
        </a:p>
      </dgm:t>
    </dgm:pt>
    <dgm:pt modelId="{E9714FA0-3CAB-4288-B0E9-041255FFCA57}" type="sibTrans" cxnId="{BB2ACD1D-2AFF-47FE-9D89-357A8BD078F6}">
      <dgm:prSet/>
      <dgm:spPr/>
      <dgm:t>
        <a:bodyPr/>
        <a:lstStyle/>
        <a:p>
          <a:endParaRPr lang="en-US"/>
        </a:p>
      </dgm:t>
    </dgm:pt>
    <dgm:pt modelId="{BCCB9688-B1A1-46F4-9E19-5097913CE149}" type="pres">
      <dgm:prSet presAssocID="{F5BBAE3C-ADEA-4F3A-9BF8-FEBF00676881}" presName="Name0" presStyleCnt="0">
        <dgm:presLayoutVars>
          <dgm:dir/>
          <dgm:animLvl val="lvl"/>
          <dgm:resizeHandles val="exact"/>
        </dgm:presLayoutVars>
      </dgm:prSet>
      <dgm:spPr/>
      <dgm:t>
        <a:bodyPr/>
        <a:lstStyle/>
        <a:p>
          <a:endParaRPr lang="en-US"/>
        </a:p>
      </dgm:t>
    </dgm:pt>
    <dgm:pt modelId="{61DDC104-9F5E-4DC2-9677-171E20742267}" type="pres">
      <dgm:prSet presAssocID="{A0825858-52F3-4D2E-808F-365D27D05F90}" presName="boxAndChildren" presStyleCnt="0"/>
      <dgm:spPr/>
      <dgm:t>
        <a:bodyPr/>
        <a:lstStyle/>
        <a:p>
          <a:endParaRPr lang="en-US"/>
        </a:p>
      </dgm:t>
    </dgm:pt>
    <dgm:pt modelId="{5DA4C830-0DC8-4D9B-99BF-F3A737AC9403}" type="pres">
      <dgm:prSet presAssocID="{A0825858-52F3-4D2E-808F-365D27D05F90}" presName="parentTextBox" presStyleLbl="node1" presStyleIdx="0" presStyleCnt="3"/>
      <dgm:spPr/>
      <dgm:t>
        <a:bodyPr/>
        <a:lstStyle/>
        <a:p>
          <a:endParaRPr lang="en-US"/>
        </a:p>
      </dgm:t>
    </dgm:pt>
    <dgm:pt modelId="{CBD19802-73A5-4DA9-A34B-4E5ED0EDD63A}" type="pres">
      <dgm:prSet presAssocID="{A0825858-52F3-4D2E-808F-365D27D05F90}" presName="entireBox" presStyleLbl="node1" presStyleIdx="0" presStyleCnt="3"/>
      <dgm:spPr/>
      <dgm:t>
        <a:bodyPr/>
        <a:lstStyle/>
        <a:p>
          <a:endParaRPr lang="en-US"/>
        </a:p>
      </dgm:t>
    </dgm:pt>
    <dgm:pt modelId="{DC267982-13A2-48B1-9E62-B08D0B806C3A}" type="pres">
      <dgm:prSet presAssocID="{A0825858-52F3-4D2E-808F-365D27D05F90}" presName="descendantBox" presStyleCnt="0"/>
      <dgm:spPr/>
      <dgm:t>
        <a:bodyPr/>
        <a:lstStyle/>
        <a:p>
          <a:endParaRPr lang="en-US"/>
        </a:p>
      </dgm:t>
    </dgm:pt>
    <dgm:pt modelId="{1D89CBEA-555C-41C4-966E-94B5E842B0C5}" type="pres">
      <dgm:prSet presAssocID="{49C81B78-98E0-4556-9D21-5942E9B803C0}" presName="childTextBox" presStyleLbl="fgAccFollowNode1" presStyleIdx="0" presStyleCnt="6">
        <dgm:presLayoutVars>
          <dgm:bulletEnabled val="1"/>
        </dgm:presLayoutVars>
      </dgm:prSet>
      <dgm:spPr/>
      <dgm:t>
        <a:bodyPr/>
        <a:lstStyle/>
        <a:p>
          <a:endParaRPr lang="en-US"/>
        </a:p>
      </dgm:t>
    </dgm:pt>
    <dgm:pt modelId="{2BE84B2A-7832-4F09-A8E4-B5966310A948}" type="pres">
      <dgm:prSet presAssocID="{30E7D56E-361E-418A-BE65-6974263BE261}" presName="childTextBox" presStyleLbl="fgAccFollowNode1" presStyleIdx="1" presStyleCnt="6" custScaleX="117402">
        <dgm:presLayoutVars>
          <dgm:bulletEnabled val="1"/>
        </dgm:presLayoutVars>
      </dgm:prSet>
      <dgm:spPr/>
      <dgm:t>
        <a:bodyPr/>
        <a:lstStyle/>
        <a:p>
          <a:endParaRPr lang="en-US"/>
        </a:p>
      </dgm:t>
    </dgm:pt>
    <dgm:pt modelId="{E70BED92-74BD-4852-9AED-9825A13C7B06}" type="pres">
      <dgm:prSet presAssocID="{B028435E-805D-48C6-B50C-1B403012FD48}" presName="sp" presStyleCnt="0"/>
      <dgm:spPr/>
      <dgm:t>
        <a:bodyPr/>
        <a:lstStyle/>
        <a:p>
          <a:endParaRPr lang="en-US"/>
        </a:p>
      </dgm:t>
    </dgm:pt>
    <dgm:pt modelId="{31B64CB8-B027-423F-BAA0-1ADFB91AE9BF}" type="pres">
      <dgm:prSet presAssocID="{5952DBE7-251A-4A0A-8923-A877CC735914}" presName="arrowAndChildren" presStyleCnt="0"/>
      <dgm:spPr/>
      <dgm:t>
        <a:bodyPr/>
        <a:lstStyle/>
        <a:p>
          <a:endParaRPr lang="en-US"/>
        </a:p>
      </dgm:t>
    </dgm:pt>
    <dgm:pt modelId="{6B068340-8DD5-4C24-8A62-864E34DF3594}" type="pres">
      <dgm:prSet presAssocID="{5952DBE7-251A-4A0A-8923-A877CC735914}" presName="parentTextArrow" presStyleLbl="node1" presStyleIdx="0" presStyleCnt="3"/>
      <dgm:spPr/>
      <dgm:t>
        <a:bodyPr/>
        <a:lstStyle/>
        <a:p>
          <a:endParaRPr lang="en-US"/>
        </a:p>
      </dgm:t>
    </dgm:pt>
    <dgm:pt modelId="{6D09150F-3E8D-4692-9D6A-592966B07C9D}" type="pres">
      <dgm:prSet presAssocID="{5952DBE7-251A-4A0A-8923-A877CC735914}" presName="arrow" presStyleLbl="node1" presStyleIdx="1" presStyleCnt="3"/>
      <dgm:spPr/>
      <dgm:t>
        <a:bodyPr/>
        <a:lstStyle/>
        <a:p>
          <a:endParaRPr lang="en-US"/>
        </a:p>
      </dgm:t>
    </dgm:pt>
    <dgm:pt modelId="{894BE20C-ED09-48D0-810E-BF2C413F8E06}" type="pres">
      <dgm:prSet presAssocID="{5952DBE7-251A-4A0A-8923-A877CC735914}" presName="descendantArrow" presStyleCnt="0"/>
      <dgm:spPr/>
      <dgm:t>
        <a:bodyPr/>
        <a:lstStyle/>
        <a:p>
          <a:endParaRPr lang="en-US"/>
        </a:p>
      </dgm:t>
    </dgm:pt>
    <dgm:pt modelId="{69BEC6D3-CDEB-4450-8F2A-26AA55C16BA3}" type="pres">
      <dgm:prSet presAssocID="{5BA41E57-9C6D-41E6-9B2B-89B26B40DC49}" presName="childTextArrow" presStyleLbl="fgAccFollowNode1" presStyleIdx="2" presStyleCnt="6">
        <dgm:presLayoutVars>
          <dgm:bulletEnabled val="1"/>
        </dgm:presLayoutVars>
      </dgm:prSet>
      <dgm:spPr/>
      <dgm:t>
        <a:bodyPr/>
        <a:lstStyle/>
        <a:p>
          <a:endParaRPr lang="en-US"/>
        </a:p>
      </dgm:t>
    </dgm:pt>
    <dgm:pt modelId="{85888735-11DD-436B-9B9B-56F9857B7432}" type="pres">
      <dgm:prSet presAssocID="{388D13EF-4568-4E87-9A1F-C97751DA8761}" presName="childTextArrow" presStyleLbl="fgAccFollowNode1" presStyleIdx="3" presStyleCnt="6">
        <dgm:presLayoutVars>
          <dgm:bulletEnabled val="1"/>
        </dgm:presLayoutVars>
      </dgm:prSet>
      <dgm:spPr/>
      <dgm:t>
        <a:bodyPr/>
        <a:lstStyle/>
        <a:p>
          <a:endParaRPr lang="en-US"/>
        </a:p>
      </dgm:t>
    </dgm:pt>
    <dgm:pt modelId="{BD4D62E3-C080-40AB-86B6-C216A4BB0BF3}" type="pres">
      <dgm:prSet presAssocID="{2D8B856D-DABA-4B38-A6C8-5C3F620C4CD8}" presName="sp" presStyleCnt="0"/>
      <dgm:spPr/>
      <dgm:t>
        <a:bodyPr/>
        <a:lstStyle/>
        <a:p>
          <a:endParaRPr lang="en-US"/>
        </a:p>
      </dgm:t>
    </dgm:pt>
    <dgm:pt modelId="{413363C8-0AC8-40ED-BA72-F766EF439EC2}" type="pres">
      <dgm:prSet presAssocID="{142664C5-AB48-4C51-A4D6-14B7D42877B7}" presName="arrowAndChildren" presStyleCnt="0"/>
      <dgm:spPr/>
      <dgm:t>
        <a:bodyPr/>
        <a:lstStyle/>
        <a:p>
          <a:endParaRPr lang="en-US"/>
        </a:p>
      </dgm:t>
    </dgm:pt>
    <dgm:pt modelId="{F4E0DBAB-CE52-46F1-A988-58EBD9B7EAFB}" type="pres">
      <dgm:prSet presAssocID="{142664C5-AB48-4C51-A4D6-14B7D42877B7}" presName="parentTextArrow" presStyleLbl="node1" presStyleIdx="1" presStyleCnt="3"/>
      <dgm:spPr/>
      <dgm:t>
        <a:bodyPr/>
        <a:lstStyle/>
        <a:p>
          <a:endParaRPr lang="en-US"/>
        </a:p>
      </dgm:t>
    </dgm:pt>
    <dgm:pt modelId="{4248588C-9BFE-4CC7-8116-4CD62760BB18}" type="pres">
      <dgm:prSet presAssocID="{142664C5-AB48-4C51-A4D6-14B7D42877B7}" presName="arrow" presStyleLbl="node1" presStyleIdx="2" presStyleCnt="3"/>
      <dgm:spPr/>
      <dgm:t>
        <a:bodyPr/>
        <a:lstStyle/>
        <a:p>
          <a:endParaRPr lang="en-US"/>
        </a:p>
      </dgm:t>
    </dgm:pt>
    <dgm:pt modelId="{D5BABFB1-CBA1-4464-A678-897380B9EF3D}" type="pres">
      <dgm:prSet presAssocID="{142664C5-AB48-4C51-A4D6-14B7D42877B7}" presName="descendantArrow" presStyleCnt="0"/>
      <dgm:spPr/>
      <dgm:t>
        <a:bodyPr/>
        <a:lstStyle/>
        <a:p>
          <a:endParaRPr lang="en-US"/>
        </a:p>
      </dgm:t>
    </dgm:pt>
    <dgm:pt modelId="{8D728DBD-7AA4-4AE6-9122-898B079C84F4}" type="pres">
      <dgm:prSet presAssocID="{4ABDAD42-EB36-4AA0-AE9A-A4C572CB2F51}" presName="childTextArrow" presStyleLbl="fgAccFollowNode1" presStyleIdx="4" presStyleCnt="6">
        <dgm:presLayoutVars>
          <dgm:bulletEnabled val="1"/>
        </dgm:presLayoutVars>
      </dgm:prSet>
      <dgm:spPr/>
      <dgm:t>
        <a:bodyPr/>
        <a:lstStyle/>
        <a:p>
          <a:endParaRPr lang="en-US"/>
        </a:p>
      </dgm:t>
    </dgm:pt>
    <dgm:pt modelId="{53DC995D-C786-4FBC-B49B-64374974EE92}" type="pres">
      <dgm:prSet presAssocID="{6DF288D1-733E-4169-91F8-87F2BB2C1E46}" presName="childTextArrow" presStyleLbl="fgAccFollowNode1" presStyleIdx="5" presStyleCnt="6">
        <dgm:presLayoutVars>
          <dgm:bulletEnabled val="1"/>
        </dgm:presLayoutVars>
      </dgm:prSet>
      <dgm:spPr/>
      <dgm:t>
        <a:bodyPr/>
        <a:lstStyle/>
        <a:p>
          <a:endParaRPr lang="en-US"/>
        </a:p>
      </dgm:t>
    </dgm:pt>
  </dgm:ptLst>
  <dgm:cxnLst>
    <dgm:cxn modelId="{86D83EDE-525E-4AC5-969A-2162D18E6D79}" type="presOf" srcId="{A0825858-52F3-4D2E-808F-365D27D05F90}" destId="{CBD19802-73A5-4DA9-A34B-4E5ED0EDD63A}" srcOrd="1" destOrd="0" presId="urn:microsoft.com/office/officeart/2005/8/layout/process4"/>
    <dgm:cxn modelId="{8176A19A-5B3C-4CAF-94BB-D54ECF3E717B}" type="presOf" srcId="{142664C5-AB48-4C51-A4D6-14B7D42877B7}" destId="{4248588C-9BFE-4CC7-8116-4CD62760BB18}" srcOrd="1" destOrd="0" presId="urn:microsoft.com/office/officeart/2005/8/layout/process4"/>
    <dgm:cxn modelId="{432DC4FF-A845-48AE-91D5-D08F312A9EAD}" type="presOf" srcId="{388D13EF-4568-4E87-9A1F-C97751DA8761}" destId="{85888735-11DD-436B-9B9B-56F9857B7432}" srcOrd="0" destOrd="0" presId="urn:microsoft.com/office/officeart/2005/8/layout/process4"/>
    <dgm:cxn modelId="{B7B17846-4F6D-4692-BDC1-F783B6FA3921}" type="presOf" srcId="{5952DBE7-251A-4A0A-8923-A877CC735914}" destId="{6B068340-8DD5-4C24-8A62-864E34DF3594}" srcOrd="0" destOrd="0" presId="urn:microsoft.com/office/officeart/2005/8/layout/process4"/>
    <dgm:cxn modelId="{6D6858F3-9CFF-4783-BF65-867372ABCFA3}" srcId="{142664C5-AB48-4C51-A4D6-14B7D42877B7}" destId="{4ABDAD42-EB36-4AA0-AE9A-A4C572CB2F51}" srcOrd="0" destOrd="0" parTransId="{C1150792-27DD-4326-8233-F187FC673508}" sibTransId="{85CE80C7-30FF-4BF6-A4A0-1DECB745E4D8}"/>
    <dgm:cxn modelId="{BA8B0BBA-E53A-4C1C-A9E9-5CA2269ED534}" srcId="{F5BBAE3C-ADEA-4F3A-9BF8-FEBF00676881}" destId="{A0825858-52F3-4D2E-808F-365D27D05F90}" srcOrd="2" destOrd="0" parTransId="{A574BF68-5149-4BAA-91E4-43A6549320E5}" sibTransId="{39C3ADD5-3CB1-4357-B96E-5401316ACE3B}"/>
    <dgm:cxn modelId="{651A82A8-1E3A-4002-9584-3E4099530869}" type="presOf" srcId="{30E7D56E-361E-418A-BE65-6974263BE261}" destId="{2BE84B2A-7832-4F09-A8E4-B5966310A948}" srcOrd="0" destOrd="0" presId="urn:microsoft.com/office/officeart/2005/8/layout/process4"/>
    <dgm:cxn modelId="{99171517-7BCD-418C-B74A-EA8AC98AAE8C}" srcId="{5952DBE7-251A-4A0A-8923-A877CC735914}" destId="{5BA41E57-9C6D-41E6-9B2B-89B26B40DC49}" srcOrd="0" destOrd="0" parTransId="{354B624B-9067-408B-A59C-34F72D173022}" sibTransId="{A3779D36-F751-424A-B096-DD45B127B580}"/>
    <dgm:cxn modelId="{CA7D9DFF-4638-4628-9554-786706340FDB}" type="presOf" srcId="{5952DBE7-251A-4A0A-8923-A877CC735914}" destId="{6D09150F-3E8D-4692-9D6A-592966B07C9D}" srcOrd="1" destOrd="0" presId="urn:microsoft.com/office/officeart/2005/8/layout/process4"/>
    <dgm:cxn modelId="{9A0EF944-CA1F-4B7C-AE56-D685FCB3EFBF}" srcId="{5952DBE7-251A-4A0A-8923-A877CC735914}" destId="{388D13EF-4568-4E87-9A1F-C97751DA8761}" srcOrd="1" destOrd="0" parTransId="{FC0DCEEA-75E3-4EE1-9646-1B617E194215}" sibTransId="{97CCF908-B201-44F6-8298-61DC15666140}"/>
    <dgm:cxn modelId="{BB2ACD1D-2AFF-47FE-9D89-357A8BD078F6}" srcId="{A0825858-52F3-4D2E-808F-365D27D05F90}" destId="{30E7D56E-361E-418A-BE65-6974263BE261}" srcOrd="1" destOrd="0" parTransId="{13E7F597-085D-427F-BF5A-46CCF581FB42}" sibTransId="{E9714FA0-3CAB-4288-B0E9-041255FFCA57}"/>
    <dgm:cxn modelId="{613DEE36-A590-4A45-8D89-AEE0717BC656}" type="presOf" srcId="{5BA41E57-9C6D-41E6-9B2B-89B26B40DC49}" destId="{69BEC6D3-CDEB-4450-8F2A-26AA55C16BA3}" srcOrd="0" destOrd="0" presId="urn:microsoft.com/office/officeart/2005/8/layout/process4"/>
    <dgm:cxn modelId="{48313F5F-3047-49AF-A469-D9717287AB56}" type="presOf" srcId="{142664C5-AB48-4C51-A4D6-14B7D42877B7}" destId="{F4E0DBAB-CE52-46F1-A988-58EBD9B7EAFB}" srcOrd="0" destOrd="0" presId="urn:microsoft.com/office/officeart/2005/8/layout/process4"/>
    <dgm:cxn modelId="{18754A6A-39BE-4ED8-BABF-C2575E81F20B}" srcId="{F5BBAE3C-ADEA-4F3A-9BF8-FEBF00676881}" destId="{5952DBE7-251A-4A0A-8923-A877CC735914}" srcOrd="1" destOrd="0" parTransId="{1A20F340-A35D-4AE8-B1EB-9262FFA0D452}" sibTransId="{B028435E-805D-48C6-B50C-1B403012FD48}"/>
    <dgm:cxn modelId="{A4D59974-1F59-4A7F-B582-025C61739FE9}" type="presOf" srcId="{49C81B78-98E0-4556-9D21-5942E9B803C0}" destId="{1D89CBEA-555C-41C4-966E-94B5E842B0C5}" srcOrd="0" destOrd="0" presId="urn:microsoft.com/office/officeart/2005/8/layout/process4"/>
    <dgm:cxn modelId="{38BA1525-5F12-440F-81D8-E0D2FB03731F}" srcId="{142664C5-AB48-4C51-A4D6-14B7D42877B7}" destId="{6DF288D1-733E-4169-91F8-87F2BB2C1E46}" srcOrd="1" destOrd="0" parTransId="{9BD35FF8-8884-4819-AA57-CFBD33362594}" sibTransId="{CEDE85B2-31ED-4698-A73F-6B17EE7829D6}"/>
    <dgm:cxn modelId="{A63923FA-E727-4EF3-8C70-20746FC0120E}" srcId="{A0825858-52F3-4D2E-808F-365D27D05F90}" destId="{49C81B78-98E0-4556-9D21-5942E9B803C0}" srcOrd="0" destOrd="0" parTransId="{511D37FF-25B2-4C5B-81B2-063A1FA7D6D5}" sibTransId="{6EFC7127-C5E2-4659-AE04-9CFD04AE94B3}"/>
    <dgm:cxn modelId="{75F5D6BD-3BE9-4DB3-B964-9E1A8A390DE0}" type="presOf" srcId="{6DF288D1-733E-4169-91F8-87F2BB2C1E46}" destId="{53DC995D-C786-4FBC-B49B-64374974EE92}" srcOrd="0" destOrd="0" presId="urn:microsoft.com/office/officeart/2005/8/layout/process4"/>
    <dgm:cxn modelId="{0F8C4D56-C9FE-41A9-A1D5-6B95F84C072E}" srcId="{F5BBAE3C-ADEA-4F3A-9BF8-FEBF00676881}" destId="{142664C5-AB48-4C51-A4D6-14B7D42877B7}" srcOrd="0" destOrd="0" parTransId="{151E5A9E-461B-41D1-BA50-1873019DEDBC}" sibTransId="{2D8B856D-DABA-4B38-A6C8-5C3F620C4CD8}"/>
    <dgm:cxn modelId="{7F91BDF9-2FF5-42B8-955F-D6BF1FD5412E}" type="presOf" srcId="{F5BBAE3C-ADEA-4F3A-9BF8-FEBF00676881}" destId="{BCCB9688-B1A1-46F4-9E19-5097913CE149}" srcOrd="0" destOrd="0" presId="urn:microsoft.com/office/officeart/2005/8/layout/process4"/>
    <dgm:cxn modelId="{8A0B60DF-B575-40DC-BF00-9CA12FBCA85C}" type="presOf" srcId="{4ABDAD42-EB36-4AA0-AE9A-A4C572CB2F51}" destId="{8D728DBD-7AA4-4AE6-9122-898B079C84F4}" srcOrd="0" destOrd="0" presId="urn:microsoft.com/office/officeart/2005/8/layout/process4"/>
    <dgm:cxn modelId="{19CFF79C-D0FF-4017-B965-6D7C524A3945}" type="presOf" srcId="{A0825858-52F3-4D2E-808F-365D27D05F90}" destId="{5DA4C830-0DC8-4D9B-99BF-F3A737AC9403}" srcOrd="0" destOrd="0" presId="urn:microsoft.com/office/officeart/2005/8/layout/process4"/>
    <dgm:cxn modelId="{BA80A1AD-A669-49A2-9B5E-CB9BF2DE1858}" type="presParOf" srcId="{BCCB9688-B1A1-46F4-9E19-5097913CE149}" destId="{61DDC104-9F5E-4DC2-9677-171E20742267}" srcOrd="0" destOrd="0" presId="urn:microsoft.com/office/officeart/2005/8/layout/process4"/>
    <dgm:cxn modelId="{B199F0EB-608C-43A7-A459-45D9F00FDF78}" type="presParOf" srcId="{61DDC104-9F5E-4DC2-9677-171E20742267}" destId="{5DA4C830-0DC8-4D9B-99BF-F3A737AC9403}" srcOrd="0" destOrd="0" presId="urn:microsoft.com/office/officeart/2005/8/layout/process4"/>
    <dgm:cxn modelId="{B02F3FBE-A445-45F9-BE64-400E906F0C39}" type="presParOf" srcId="{61DDC104-9F5E-4DC2-9677-171E20742267}" destId="{CBD19802-73A5-4DA9-A34B-4E5ED0EDD63A}" srcOrd="1" destOrd="0" presId="urn:microsoft.com/office/officeart/2005/8/layout/process4"/>
    <dgm:cxn modelId="{3C85C8F8-3CA0-48EA-AADA-0788F8BFDE89}" type="presParOf" srcId="{61DDC104-9F5E-4DC2-9677-171E20742267}" destId="{DC267982-13A2-48B1-9E62-B08D0B806C3A}" srcOrd="2" destOrd="0" presId="urn:microsoft.com/office/officeart/2005/8/layout/process4"/>
    <dgm:cxn modelId="{07C87063-CECF-49D6-87CA-9070D888DB80}" type="presParOf" srcId="{DC267982-13A2-48B1-9E62-B08D0B806C3A}" destId="{1D89CBEA-555C-41C4-966E-94B5E842B0C5}" srcOrd="0" destOrd="0" presId="urn:microsoft.com/office/officeart/2005/8/layout/process4"/>
    <dgm:cxn modelId="{114A5B19-0B7D-440F-BC66-24DE2112EA8F}" type="presParOf" srcId="{DC267982-13A2-48B1-9E62-B08D0B806C3A}" destId="{2BE84B2A-7832-4F09-A8E4-B5966310A948}" srcOrd="1" destOrd="0" presId="urn:microsoft.com/office/officeart/2005/8/layout/process4"/>
    <dgm:cxn modelId="{D2C5E504-4F2B-4CB6-AEB2-4AA0317A9593}" type="presParOf" srcId="{BCCB9688-B1A1-46F4-9E19-5097913CE149}" destId="{E70BED92-74BD-4852-9AED-9825A13C7B06}" srcOrd="1" destOrd="0" presId="urn:microsoft.com/office/officeart/2005/8/layout/process4"/>
    <dgm:cxn modelId="{BE01BBD7-1209-4974-AE61-EDE77D5D9CE4}" type="presParOf" srcId="{BCCB9688-B1A1-46F4-9E19-5097913CE149}" destId="{31B64CB8-B027-423F-BAA0-1ADFB91AE9BF}" srcOrd="2" destOrd="0" presId="urn:microsoft.com/office/officeart/2005/8/layout/process4"/>
    <dgm:cxn modelId="{5EF3F021-AB3F-4D15-A75F-E2CBFCC2E5ED}" type="presParOf" srcId="{31B64CB8-B027-423F-BAA0-1ADFB91AE9BF}" destId="{6B068340-8DD5-4C24-8A62-864E34DF3594}" srcOrd="0" destOrd="0" presId="urn:microsoft.com/office/officeart/2005/8/layout/process4"/>
    <dgm:cxn modelId="{630D704D-4D8E-4B3D-A76E-232C7C04883F}" type="presParOf" srcId="{31B64CB8-B027-423F-BAA0-1ADFB91AE9BF}" destId="{6D09150F-3E8D-4692-9D6A-592966B07C9D}" srcOrd="1" destOrd="0" presId="urn:microsoft.com/office/officeart/2005/8/layout/process4"/>
    <dgm:cxn modelId="{F6048501-79EA-486D-84FA-B5A66ABAEBE5}" type="presParOf" srcId="{31B64CB8-B027-423F-BAA0-1ADFB91AE9BF}" destId="{894BE20C-ED09-48D0-810E-BF2C413F8E06}" srcOrd="2" destOrd="0" presId="urn:microsoft.com/office/officeart/2005/8/layout/process4"/>
    <dgm:cxn modelId="{DCD9DE71-E2FF-4CFC-BF17-A5D2C72D3137}" type="presParOf" srcId="{894BE20C-ED09-48D0-810E-BF2C413F8E06}" destId="{69BEC6D3-CDEB-4450-8F2A-26AA55C16BA3}" srcOrd="0" destOrd="0" presId="urn:microsoft.com/office/officeart/2005/8/layout/process4"/>
    <dgm:cxn modelId="{A22E16BD-72BC-401C-BED7-7EB7FC2BFD06}" type="presParOf" srcId="{894BE20C-ED09-48D0-810E-BF2C413F8E06}" destId="{85888735-11DD-436B-9B9B-56F9857B7432}" srcOrd="1" destOrd="0" presId="urn:microsoft.com/office/officeart/2005/8/layout/process4"/>
    <dgm:cxn modelId="{A7705D6E-3C8C-4C8D-BB41-C0128221E1F7}" type="presParOf" srcId="{BCCB9688-B1A1-46F4-9E19-5097913CE149}" destId="{BD4D62E3-C080-40AB-86B6-C216A4BB0BF3}" srcOrd="3" destOrd="0" presId="urn:microsoft.com/office/officeart/2005/8/layout/process4"/>
    <dgm:cxn modelId="{3F92B483-C6B1-436C-AC32-E3AEDED375CB}" type="presParOf" srcId="{BCCB9688-B1A1-46F4-9E19-5097913CE149}" destId="{413363C8-0AC8-40ED-BA72-F766EF439EC2}" srcOrd="4" destOrd="0" presId="urn:microsoft.com/office/officeart/2005/8/layout/process4"/>
    <dgm:cxn modelId="{C2E51BBA-A6E3-42AA-A5E0-FDDE388C19F1}" type="presParOf" srcId="{413363C8-0AC8-40ED-BA72-F766EF439EC2}" destId="{F4E0DBAB-CE52-46F1-A988-58EBD9B7EAFB}" srcOrd="0" destOrd="0" presId="urn:microsoft.com/office/officeart/2005/8/layout/process4"/>
    <dgm:cxn modelId="{7A97E8E9-3ABD-41D5-94CB-AE9225A5B245}" type="presParOf" srcId="{413363C8-0AC8-40ED-BA72-F766EF439EC2}" destId="{4248588C-9BFE-4CC7-8116-4CD62760BB18}" srcOrd="1" destOrd="0" presId="urn:microsoft.com/office/officeart/2005/8/layout/process4"/>
    <dgm:cxn modelId="{5A96F051-5305-4222-8650-43D181F7A95E}" type="presParOf" srcId="{413363C8-0AC8-40ED-BA72-F766EF439EC2}" destId="{D5BABFB1-CBA1-4464-A678-897380B9EF3D}" srcOrd="2" destOrd="0" presId="urn:microsoft.com/office/officeart/2005/8/layout/process4"/>
    <dgm:cxn modelId="{B9CABD93-384E-457A-808B-45258755BC3E}" type="presParOf" srcId="{D5BABFB1-CBA1-4464-A678-897380B9EF3D}" destId="{8D728DBD-7AA4-4AE6-9122-898B079C84F4}" srcOrd="0" destOrd="0" presId="urn:microsoft.com/office/officeart/2005/8/layout/process4"/>
    <dgm:cxn modelId="{18DE5398-A6CB-46F3-8BF4-C98B7409C44F}" type="presParOf" srcId="{D5BABFB1-CBA1-4464-A678-897380B9EF3D}" destId="{53DC995D-C786-4FBC-B49B-64374974EE92}"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C81DBC-1A29-4448-AB69-F801F304F2CA}" type="doc">
      <dgm:prSet loTypeId="urn:microsoft.com/office/officeart/2005/8/layout/cycle2" loCatId="cycle" qsTypeId="urn:microsoft.com/office/officeart/2005/8/quickstyle/3d4" qsCatId="3D" csTypeId="urn:microsoft.com/office/officeart/2005/8/colors/accent3_2" csCatId="accent3" phldr="1"/>
      <dgm:spPr/>
      <dgm:t>
        <a:bodyPr/>
        <a:lstStyle/>
        <a:p>
          <a:endParaRPr lang="en-US"/>
        </a:p>
      </dgm:t>
    </dgm:pt>
    <dgm:pt modelId="{D10401C0-6EE8-4BC0-8239-7C5DCD3DB362}">
      <dgm:prSet phldrT="[Text]"/>
      <dgm:spPr/>
      <dgm:t>
        <a:bodyPr/>
        <a:lstStyle/>
        <a:p>
          <a:r>
            <a:rPr lang="en-US" dirty="0" smtClean="0"/>
            <a:t>Air</a:t>
          </a:r>
          <a:endParaRPr lang="en-US" dirty="0"/>
        </a:p>
      </dgm:t>
    </dgm:pt>
    <dgm:pt modelId="{78C458DD-FE07-46FE-AE08-3F3C47558FFC}" type="parTrans" cxnId="{287661B9-1C0F-43A1-95E7-ADEB22636279}">
      <dgm:prSet/>
      <dgm:spPr/>
      <dgm:t>
        <a:bodyPr/>
        <a:lstStyle/>
        <a:p>
          <a:endParaRPr lang="en-US"/>
        </a:p>
      </dgm:t>
    </dgm:pt>
    <dgm:pt modelId="{2C6C7BC1-112C-4271-8426-BD7284390F4F}" type="sibTrans" cxnId="{287661B9-1C0F-43A1-95E7-ADEB22636279}">
      <dgm:prSet/>
      <dgm:spPr/>
      <dgm:t>
        <a:bodyPr/>
        <a:lstStyle/>
        <a:p>
          <a:endParaRPr lang="en-US"/>
        </a:p>
      </dgm:t>
    </dgm:pt>
    <dgm:pt modelId="{40DDCDC5-2BE8-4E01-A2C9-4F0A05299D7D}">
      <dgm:prSet phldrT="[Text]"/>
      <dgm:spPr/>
      <dgm:t>
        <a:bodyPr/>
        <a:lstStyle/>
        <a:p>
          <a:r>
            <a:rPr lang="en-US" dirty="0" smtClean="0"/>
            <a:t>Water</a:t>
          </a:r>
          <a:endParaRPr lang="en-US" dirty="0"/>
        </a:p>
      </dgm:t>
    </dgm:pt>
    <dgm:pt modelId="{BF085663-A4E2-4797-9997-DA57E2DD5E32}" type="parTrans" cxnId="{19BAD2B1-1BF3-46FD-95B9-78B115CCB37C}">
      <dgm:prSet/>
      <dgm:spPr/>
      <dgm:t>
        <a:bodyPr/>
        <a:lstStyle/>
        <a:p>
          <a:endParaRPr lang="en-US"/>
        </a:p>
      </dgm:t>
    </dgm:pt>
    <dgm:pt modelId="{3B0F8710-3CA6-4682-87C0-473A8C52F319}" type="sibTrans" cxnId="{19BAD2B1-1BF3-46FD-95B9-78B115CCB37C}">
      <dgm:prSet/>
      <dgm:spPr/>
      <dgm:t>
        <a:bodyPr/>
        <a:lstStyle/>
        <a:p>
          <a:endParaRPr lang="en-US"/>
        </a:p>
      </dgm:t>
    </dgm:pt>
    <dgm:pt modelId="{D887123B-8EE5-4BF1-9877-A7928B7E728C}">
      <dgm:prSet phldrT="[Text]"/>
      <dgm:spPr/>
      <dgm:t>
        <a:bodyPr/>
        <a:lstStyle/>
        <a:p>
          <a:r>
            <a:rPr lang="en-US" dirty="0" smtClean="0"/>
            <a:t>Minerals, Metals</a:t>
          </a:r>
          <a:endParaRPr lang="en-US" dirty="0"/>
        </a:p>
      </dgm:t>
    </dgm:pt>
    <dgm:pt modelId="{90B25BD5-5F0E-495F-A936-36514815D542}" type="parTrans" cxnId="{B9851AAC-CCA3-4B57-BF62-C3B80C90D876}">
      <dgm:prSet/>
      <dgm:spPr/>
      <dgm:t>
        <a:bodyPr/>
        <a:lstStyle/>
        <a:p>
          <a:endParaRPr lang="en-US"/>
        </a:p>
      </dgm:t>
    </dgm:pt>
    <dgm:pt modelId="{BB6841F9-5779-432A-8D5B-684FE5FA0F54}" type="sibTrans" cxnId="{B9851AAC-CCA3-4B57-BF62-C3B80C90D876}">
      <dgm:prSet/>
      <dgm:spPr/>
      <dgm:t>
        <a:bodyPr/>
        <a:lstStyle/>
        <a:p>
          <a:endParaRPr lang="en-US" dirty="0"/>
        </a:p>
      </dgm:t>
    </dgm:pt>
    <dgm:pt modelId="{3763A75A-EFDB-40A9-A46F-032C461FC3A8}">
      <dgm:prSet phldrT="[Text]"/>
      <dgm:spPr/>
      <dgm:t>
        <a:bodyPr/>
        <a:lstStyle/>
        <a:p>
          <a:r>
            <a:rPr lang="en-US" dirty="0" smtClean="0"/>
            <a:t>Fertile land</a:t>
          </a:r>
          <a:endParaRPr lang="en-US" dirty="0"/>
        </a:p>
      </dgm:t>
    </dgm:pt>
    <dgm:pt modelId="{E13380BC-3C81-4176-955E-A51A3F6FD53D}" type="parTrans" cxnId="{665B2157-BF8E-4727-94D3-6BD010D7E365}">
      <dgm:prSet/>
      <dgm:spPr/>
      <dgm:t>
        <a:bodyPr/>
        <a:lstStyle/>
        <a:p>
          <a:endParaRPr lang="en-US"/>
        </a:p>
      </dgm:t>
    </dgm:pt>
    <dgm:pt modelId="{AC84E3E9-E7EB-459F-9A71-1E5F294C185D}" type="sibTrans" cxnId="{665B2157-BF8E-4727-94D3-6BD010D7E365}">
      <dgm:prSet/>
      <dgm:spPr/>
      <dgm:t>
        <a:bodyPr/>
        <a:lstStyle/>
        <a:p>
          <a:endParaRPr lang="en-US" dirty="0"/>
        </a:p>
      </dgm:t>
    </dgm:pt>
    <dgm:pt modelId="{6D7E2464-D502-4EF4-A483-265A366BF879}">
      <dgm:prSet phldrT="[Text]"/>
      <dgm:spPr/>
      <dgm:t>
        <a:bodyPr/>
        <a:lstStyle/>
        <a:p>
          <a:r>
            <a:rPr lang="en-US" dirty="0" smtClean="0"/>
            <a:t>Natural energies</a:t>
          </a:r>
          <a:endParaRPr lang="en-US" dirty="0"/>
        </a:p>
      </dgm:t>
    </dgm:pt>
    <dgm:pt modelId="{06DE5E54-7711-4F2A-B1A7-8FC9821202C3}" type="parTrans" cxnId="{B3F437C0-531F-422F-AE87-7353976E4EBE}">
      <dgm:prSet/>
      <dgm:spPr/>
      <dgm:t>
        <a:bodyPr/>
        <a:lstStyle/>
        <a:p>
          <a:endParaRPr lang="en-US"/>
        </a:p>
      </dgm:t>
    </dgm:pt>
    <dgm:pt modelId="{9890AD4F-BD2A-4052-A6DA-7F12750E0F22}" type="sibTrans" cxnId="{B3F437C0-531F-422F-AE87-7353976E4EBE}">
      <dgm:prSet/>
      <dgm:spPr/>
      <dgm:t>
        <a:bodyPr/>
        <a:lstStyle/>
        <a:p>
          <a:endParaRPr lang="en-US" dirty="0"/>
        </a:p>
      </dgm:t>
    </dgm:pt>
    <dgm:pt modelId="{2173E1B0-D29A-4625-BEB3-AA96093C36FE}" type="pres">
      <dgm:prSet presAssocID="{1AC81DBC-1A29-4448-AB69-F801F304F2CA}" presName="cycle" presStyleCnt="0">
        <dgm:presLayoutVars>
          <dgm:dir/>
          <dgm:resizeHandles val="exact"/>
        </dgm:presLayoutVars>
      </dgm:prSet>
      <dgm:spPr/>
      <dgm:t>
        <a:bodyPr/>
        <a:lstStyle/>
        <a:p>
          <a:endParaRPr lang="en-US"/>
        </a:p>
      </dgm:t>
    </dgm:pt>
    <dgm:pt modelId="{DA7EA689-135C-4035-877B-105A9818615A}" type="pres">
      <dgm:prSet presAssocID="{D10401C0-6EE8-4BC0-8239-7C5DCD3DB362}" presName="node" presStyleLbl="node1" presStyleIdx="0" presStyleCnt="5">
        <dgm:presLayoutVars>
          <dgm:bulletEnabled val="1"/>
        </dgm:presLayoutVars>
      </dgm:prSet>
      <dgm:spPr/>
      <dgm:t>
        <a:bodyPr/>
        <a:lstStyle/>
        <a:p>
          <a:endParaRPr lang="en-US"/>
        </a:p>
      </dgm:t>
    </dgm:pt>
    <dgm:pt modelId="{B30FD56E-6171-434F-92AF-C2AE2B008A56}" type="pres">
      <dgm:prSet presAssocID="{2C6C7BC1-112C-4271-8426-BD7284390F4F}" presName="sibTrans" presStyleLbl="sibTrans2D1" presStyleIdx="0" presStyleCnt="5"/>
      <dgm:spPr/>
      <dgm:t>
        <a:bodyPr/>
        <a:lstStyle/>
        <a:p>
          <a:endParaRPr lang="en-US"/>
        </a:p>
      </dgm:t>
    </dgm:pt>
    <dgm:pt modelId="{595F64BE-6925-453F-8012-EED85B57CBA6}" type="pres">
      <dgm:prSet presAssocID="{2C6C7BC1-112C-4271-8426-BD7284390F4F}" presName="connectorText" presStyleLbl="sibTrans2D1" presStyleIdx="0" presStyleCnt="5"/>
      <dgm:spPr/>
      <dgm:t>
        <a:bodyPr/>
        <a:lstStyle/>
        <a:p>
          <a:endParaRPr lang="en-US"/>
        </a:p>
      </dgm:t>
    </dgm:pt>
    <dgm:pt modelId="{524968C1-BE38-4FDA-A3A8-8E69D44A04E9}" type="pres">
      <dgm:prSet presAssocID="{40DDCDC5-2BE8-4E01-A2C9-4F0A05299D7D}" presName="node" presStyleLbl="node1" presStyleIdx="1" presStyleCnt="5">
        <dgm:presLayoutVars>
          <dgm:bulletEnabled val="1"/>
        </dgm:presLayoutVars>
      </dgm:prSet>
      <dgm:spPr/>
      <dgm:t>
        <a:bodyPr/>
        <a:lstStyle/>
        <a:p>
          <a:endParaRPr lang="en-US"/>
        </a:p>
      </dgm:t>
    </dgm:pt>
    <dgm:pt modelId="{63585F3E-98F7-4912-820A-A17F2092271F}" type="pres">
      <dgm:prSet presAssocID="{3B0F8710-3CA6-4682-87C0-473A8C52F319}" presName="sibTrans" presStyleLbl="sibTrans2D1" presStyleIdx="1" presStyleCnt="5"/>
      <dgm:spPr/>
      <dgm:t>
        <a:bodyPr/>
        <a:lstStyle/>
        <a:p>
          <a:endParaRPr lang="en-US"/>
        </a:p>
      </dgm:t>
    </dgm:pt>
    <dgm:pt modelId="{453AA972-0CE8-4442-8B35-E9B929DCB2AF}" type="pres">
      <dgm:prSet presAssocID="{3B0F8710-3CA6-4682-87C0-473A8C52F319}" presName="connectorText" presStyleLbl="sibTrans2D1" presStyleIdx="1" presStyleCnt="5"/>
      <dgm:spPr/>
      <dgm:t>
        <a:bodyPr/>
        <a:lstStyle/>
        <a:p>
          <a:endParaRPr lang="en-US"/>
        </a:p>
      </dgm:t>
    </dgm:pt>
    <dgm:pt modelId="{A8609B39-037D-499F-8752-8432EBD71282}" type="pres">
      <dgm:prSet presAssocID="{D887123B-8EE5-4BF1-9877-A7928B7E728C}" presName="node" presStyleLbl="node1" presStyleIdx="2" presStyleCnt="5">
        <dgm:presLayoutVars>
          <dgm:bulletEnabled val="1"/>
        </dgm:presLayoutVars>
      </dgm:prSet>
      <dgm:spPr/>
      <dgm:t>
        <a:bodyPr/>
        <a:lstStyle/>
        <a:p>
          <a:endParaRPr lang="en-US"/>
        </a:p>
      </dgm:t>
    </dgm:pt>
    <dgm:pt modelId="{0577AC5C-481C-45FE-B061-16D2DF53BD9D}" type="pres">
      <dgm:prSet presAssocID="{BB6841F9-5779-432A-8D5B-684FE5FA0F54}" presName="sibTrans" presStyleLbl="sibTrans2D1" presStyleIdx="2" presStyleCnt="5"/>
      <dgm:spPr/>
      <dgm:t>
        <a:bodyPr/>
        <a:lstStyle/>
        <a:p>
          <a:endParaRPr lang="en-US"/>
        </a:p>
      </dgm:t>
    </dgm:pt>
    <dgm:pt modelId="{E3EEBA5B-1277-46F7-8C3E-78032816E8BB}" type="pres">
      <dgm:prSet presAssocID="{BB6841F9-5779-432A-8D5B-684FE5FA0F54}" presName="connectorText" presStyleLbl="sibTrans2D1" presStyleIdx="2" presStyleCnt="5"/>
      <dgm:spPr/>
      <dgm:t>
        <a:bodyPr/>
        <a:lstStyle/>
        <a:p>
          <a:endParaRPr lang="en-US"/>
        </a:p>
      </dgm:t>
    </dgm:pt>
    <dgm:pt modelId="{1F905B28-74C3-428E-9C22-AC7A9CDB9E89}" type="pres">
      <dgm:prSet presAssocID="{3763A75A-EFDB-40A9-A46F-032C461FC3A8}" presName="node" presStyleLbl="node1" presStyleIdx="3" presStyleCnt="5">
        <dgm:presLayoutVars>
          <dgm:bulletEnabled val="1"/>
        </dgm:presLayoutVars>
      </dgm:prSet>
      <dgm:spPr/>
      <dgm:t>
        <a:bodyPr/>
        <a:lstStyle/>
        <a:p>
          <a:endParaRPr lang="en-US"/>
        </a:p>
      </dgm:t>
    </dgm:pt>
    <dgm:pt modelId="{782C2C03-AE63-4B4E-B460-75487168FE79}" type="pres">
      <dgm:prSet presAssocID="{AC84E3E9-E7EB-459F-9A71-1E5F294C185D}" presName="sibTrans" presStyleLbl="sibTrans2D1" presStyleIdx="3" presStyleCnt="5"/>
      <dgm:spPr/>
      <dgm:t>
        <a:bodyPr/>
        <a:lstStyle/>
        <a:p>
          <a:endParaRPr lang="en-US"/>
        </a:p>
      </dgm:t>
    </dgm:pt>
    <dgm:pt modelId="{0AE23E69-A013-4FF5-B77C-6FF3F67B0BD9}" type="pres">
      <dgm:prSet presAssocID="{AC84E3E9-E7EB-459F-9A71-1E5F294C185D}" presName="connectorText" presStyleLbl="sibTrans2D1" presStyleIdx="3" presStyleCnt="5"/>
      <dgm:spPr/>
      <dgm:t>
        <a:bodyPr/>
        <a:lstStyle/>
        <a:p>
          <a:endParaRPr lang="en-US"/>
        </a:p>
      </dgm:t>
    </dgm:pt>
    <dgm:pt modelId="{828B9092-5A9D-48C3-881F-E3219C6A0D96}" type="pres">
      <dgm:prSet presAssocID="{6D7E2464-D502-4EF4-A483-265A366BF879}" presName="node" presStyleLbl="node1" presStyleIdx="4" presStyleCnt="5">
        <dgm:presLayoutVars>
          <dgm:bulletEnabled val="1"/>
        </dgm:presLayoutVars>
      </dgm:prSet>
      <dgm:spPr/>
      <dgm:t>
        <a:bodyPr/>
        <a:lstStyle/>
        <a:p>
          <a:endParaRPr lang="en-US"/>
        </a:p>
      </dgm:t>
    </dgm:pt>
    <dgm:pt modelId="{DAD18079-AA8F-4623-8C0A-9A1D9AF7DC66}" type="pres">
      <dgm:prSet presAssocID="{9890AD4F-BD2A-4052-A6DA-7F12750E0F22}" presName="sibTrans" presStyleLbl="sibTrans2D1" presStyleIdx="4" presStyleCnt="5"/>
      <dgm:spPr/>
      <dgm:t>
        <a:bodyPr/>
        <a:lstStyle/>
        <a:p>
          <a:endParaRPr lang="en-US"/>
        </a:p>
      </dgm:t>
    </dgm:pt>
    <dgm:pt modelId="{8D435E35-C82F-4CA2-9687-0854D771C4F1}" type="pres">
      <dgm:prSet presAssocID="{9890AD4F-BD2A-4052-A6DA-7F12750E0F22}" presName="connectorText" presStyleLbl="sibTrans2D1" presStyleIdx="4" presStyleCnt="5"/>
      <dgm:spPr/>
      <dgm:t>
        <a:bodyPr/>
        <a:lstStyle/>
        <a:p>
          <a:endParaRPr lang="en-US"/>
        </a:p>
      </dgm:t>
    </dgm:pt>
  </dgm:ptLst>
  <dgm:cxnLst>
    <dgm:cxn modelId="{32B7DF9D-8F6F-4616-8C1A-00BE41F73534}" type="presOf" srcId="{3B0F8710-3CA6-4682-87C0-473A8C52F319}" destId="{453AA972-0CE8-4442-8B35-E9B929DCB2AF}" srcOrd="1" destOrd="0" presId="urn:microsoft.com/office/officeart/2005/8/layout/cycle2"/>
    <dgm:cxn modelId="{19BAD2B1-1BF3-46FD-95B9-78B115CCB37C}" srcId="{1AC81DBC-1A29-4448-AB69-F801F304F2CA}" destId="{40DDCDC5-2BE8-4E01-A2C9-4F0A05299D7D}" srcOrd="1" destOrd="0" parTransId="{BF085663-A4E2-4797-9997-DA57E2DD5E32}" sibTransId="{3B0F8710-3CA6-4682-87C0-473A8C52F319}"/>
    <dgm:cxn modelId="{E621BFC6-7946-48CD-BD38-0CEEBAA05392}" type="presOf" srcId="{D10401C0-6EE8-4BC0-8239-7C5DCD3DB362}" destId="{DA7EA689-135C-4035-877B-105A9818615A}" srcOrd="0" destOrd="0" presId="urn:microsoft.com/office/officeart/2005/8/layout/cycle2"/>
    <dgm:cxn modelId="{B725FD93-413B-4846-89B7-D9CBE33B5AA8}" type="presOf" srcId="{40DDCDC5-2BE8-4E01-A2C9-4F0A05299D7D}" destId="{524968C1-BE38-4FDA-A3A8-8E69D44A04E9}" srcOrd="0" destOrd="0" presId="urn:microsoft.com/office/officeart/2005/8/layout/cycle2"/>
    <dgm:cxn modelId="{DD27984C-D639-4147-91A0-0C7E74F2FAAC}" type="presOf" srcId="{AC84E3E9-E7EB-459F-9A71-1E5F294C185D}" destId="{0AE23E69-A013-4FF5-B77C-6FF3F67B0BD9}" srcOrd="1" destOrd="0" presId="urn:microsoft.com/office/officeart/2005/8/layout/cycle2"/>
    <dgm:cxn modelId="{B3F437C0-531F-422F-AE87-7353976E4EBE}" srcId="{1AC81DBC-1A29-4448-AB69-F801F304F2CA}" destId="{6D7E2464-D502-4EF4-A483-265A366BF879}" srcOrd="4" destOrd="0" parTransId="{06DE5E54-7711-4F2A-B1A7-8FC9821202C3}" sibTransId="{9890AD4F-BD2A-4052-A6DA-7F12750E0F22}"/>
    <dgm:cxn modelId="{49866531-BE0D-4B99-A330-4EB978E35A6F}" type="presOf" srcId="{6D7E2464-D502-4EF4-A483-265A366BF879}" destId="{828B9092-5A9D-48C3-881F-E3219C6A0D96}" srcOrd="0" destOrd="0" presId="urn:microsoft.com/office/officeart/2005/8/layout/cycle2"/>
    <dgm:cxn modelId="{287661B9-1C0F-43A1-95E7-ADEB22636279}" srcId="{1AC81DBC-1A29-4448-AB69-F801F304F2CA}" destId="{D10401C0-6EE8-4BC0-8239-7C5DCD3DB362}" srcOrd="0" destOrd="0" parTransId="{78C458DD-FE07-46FE-AE08-3F3C47558FFC}" sibTransId="{2C6C7BC1-112C-4271-8426-BD7284390F4F}"/>
    <dgm:cxn modelId="{ECC35660-EF4B-4F6C-83B8-47AEBD5F5436}" type="presOf" srcId="{3763A75A-EFDB-40A9-A46F-032C461FC3A8}" destId="{1F905B28-74C3-428E-9C22-AC7A9CDB9E89}" srcOrd="0" destOrd="0" presId="urn:microsoft.com/office/officeart/2005/8/layout/cycle2"/>
    <dgm:cxn modelId="{FADB4E8D-7A09-4164-A59D-10DCE8A50F9B}" type="presOf" srcId="{2C6C7BC1-112C-4271-8426-BD7284390F4F}" destId="{595F64BE-6925-453F-8012-EED85B57CBA6}" srcOrd="1" destOrd="0" presId="urn:microsoft.com/office/officeart/2005/8/layout/cycle2"/>
    <dgm:cxn modelId="{A65393EE-9C6C-4FF1-8F02-E66A52E4AF76}" type="presOf" srcId="{3B0F8710-3CA6-4682-87C0-473A8C52F319}" destId="{63585F3E-98F7-4912-820A-A17F2092271F}" srcOrd="0" destOrd="0" presId="urn:microsoft.com/office/officeart/2005/8/layout/cycle2"/>
    <dgm:cxn modelId="{31A45844-76F9-4036-84A9-56C26D0145B4}" type="presOf" srcId="{D887123B-8EE5-4BF1-9877-A7928B7E728C}" destId="{A8609B39-037D-499F-8752-8432EBD71282}" srcOrd="0" destOrd="0" presId="urn:microsoft.com/office/officeart/2005/8/layout/cycle2"/>
    <dgm:cxn modelId="{C945E207-3862-4E6A-A9FD-0230534AEE14}" type="presOf" srcId="{AC84E3E9-E7EB-459F-9A71-1E5F294C185D}" destId="{782C2C03-AE63-4B4E-B460-75487168FE79}" srcOrd="0" destOrd="0" presId="urn:microsoft.com/office/officeart/2005/8/layout/cycle2"/>
    <dgm:cxn modelId="{C6F04FFC-F7A1-4C8E-992A-0CE002EB96EC}" type="presOf" srcId="{9890AD4F-BD2A-4052-A6DA-7F12750E0F22}" destId="{8D435E35-C82F-4CA2-9687-0854D771C4F1}" srcOrd="1" destOrd="0" presId="urn:microsoft.com/office/officeart/2005/8/layout/cycle2"/>
    <dgm:cxn modelId="{C820A5C7-5870-423E-9198-D0294444C46F}" type="presOf" srcId="{BB6841F9-5779-432A-8D5B-684FE5FA0F54}" destId="{E3EEBA5B-1277-46F7-8C3E-78032816E8BB}" srcOrd="1" destOrd="0" presId="urn:microsoft.com/office/officeart/2005/8/layout/cycle2"/>
    <dgm:cxn modelId="{1E749696-CAE7-45FF-ACAE-658DD09EE441}" type="presOf" srcId="{1AC81DBC-1A29-4448-AB69-F801F304F2CA}" destId="{2173E1B0-D29A-4625-BEB3-AA96093C36FE}" srcOrd="0" destOrd="0" presId="urn:microsoft.com/office/officeart/2005/8/layout/cycle2"/>
    <dgm:cxn modelId="{B9851AAC-CCA3-4B57-BF62-C3B80C90D876}" srcId="{1AC81DBC-1A29-4448-AB69-F801F304F2CA}" destId="{D887123B-8EE5-4BF1-9877-A7928B7E728C}" srcOrd="2" destOrd="0" parTransId="{90B25BD5-5F0E-495F-A936-36514815D542}" sibTransId="{BB6841F9-5779-432A-8D5B-684FE5FA0F54}"/>
    <dgm:cxn modelId="{0B5EE478-68A8-446F-A3C0-4BAC1F2607F4}" type="presOf" srcId="{2C6C7BC1-112C-4271-8426-BD7284390F4F}" destId="{B30FD56E-6171-434F-92AF-C2AE2B008A56}" srcOrd="0" destOrd="0" presId="urn:microsoft.com/office/officeart/2005/8/layout/cycle2"/>
    <dgm:cxn modelId="{A97BEC7D-9F1A-44B7-8B78-94698A281801}" type="presOf" srcId="{9890AD4F-BD2A-4052-A6DA-7F12750E0F22}" destId="{DAD18079-AA8F-4623-8C0A-9A1D9AF7DC66}" srcOrd="0" destOrd="0" presId="urn:microsoft.com/office/officeart/2005/8/layout/cycle2"/>
    <dgm:cxn modelId="{A474C0F1-5E0C-4CAD-8A65-3D3E0B2D502A}" type="presOf" srcId="{BB6841F9-5779-432A-8D5B-684FE5FA0F54}" destId="{0577AC5C-481C-45FE-B061-16D2DF53BD9D}" srcOrd="0" destOrd="0" presId="urn:microsoft.com/office/officeart/2005/8/layout/cycle2"/>
    <dgm:cxn modelId="{665B2157-BF8E-4727-94D3-6BD010D7E365}" srcId="{1AC81DBC-1A29-4448-AB69-F801F304F2CA}" destId="{3763A75A-EFDB-40A9-A46F-032C461FC3A8}" srcOrd="3" destOrd="0" parTransId="{E13380BC-3C81-4176-955E-A51A3F6FD53D}" sibTransId="{AC84E3E9-E7EB-459F-9A71-1E5F294C185D}"/>
    <dgm:cxn modelId="{7BB31F06-6A27-422C-BC89-135445F2D023}" type="presParOf" srcId="{2173E1B0-D29A-4625-BEB3-AA96093C36FE}" destId="{DA7EA689-135C-4035-877B-105A9818615A}" srcOrd="0" destOrd="0" presId="urn:microsoft.com/office/officeart/2005/8/layout/cycle2"/>
    <dgm:cxn modelId="{8D846A40-7FB2-4086-ABA0-E1C0141B8849}" type="presParOf" srcId="{2173E1B0-D29A-4625-BEB3-AA96093C36FE}" destId="{B30FD56E-6171-434F-92AF-C2AE2B008A56}" srcOrd="1" destOrd="0" presId="urn:microsoft.com/office/officeart/2005/8/layout/cycle2"/>
    <dgm:cxn modelId="{E4F65318-87B8-4EC3-8090-91112A2FA4A5}" type="presParOf" srcId="{B30FD56E-6171-434F-92AF-C2AE2B008A56}" destId="{595F64BE-6925-453F-8012-EED85B57CBA6}" srcOrd="0" destOrd="0" presId="urn:microsoft.com/office/officeart/2005/8/layout/cycle2"/>
    <dgm:cxn modelId="{45B4F016-9CAB-426F-9E9E-0C448FEA4A18}" type="presParOf" srcId="{2173E1B0-D29A-4625-BEB3-AA96093C36FE}" destId="{524968C1-BE38-4FDA-A3A8-8E69D44A04E9}" srcOrd="2" destOrd="0" presId="urn:microsoft.com/office/officeart/2005/8/layout/cycle2"/>
    <dgm:cxn modelId="{557D7562-C91E-4157-AE37-B73594D4885A}" type="presParOf" srcId="{2173E1B0-D29A-4625-BEB3-AA96093C36FE}" destId="{63585F3E-98F7-4912-820A-A17F2092271F}" srcOrd="3" destOrd="0" presId="urn:microsoft.com/office/officeart/2005/8/layout/cycle2"/>
    <dgm:cxn modelId="{2BD711EE-4554-4331-B0C8-D317EFA67FD2}" type="presParOf" srcId="{63585F3E-98F7-4912-820A-A17F2092271F}" destId="{453AA972-0CE8-4442-8B35-E9B929DCB2AF}" srcOrd="0" destOrd="0" presId="urn:microsoft.com/office/officeart/2005/8/layout/cycle2"/>
    <dgm:cxn modelId="{E3B618DD-3B58-414C-A365-E13EF3936EA8}" type="presParOf" srcId="{2173E1B0-D29A-4625-BEB3-AA96093C36FE}" destId="{A8609B39-037D-499F-8752-8432EBD71282}" srcOrd="4" destOrd="0" presId="urn:microsoft.com/office/officeart/2005/8/layout/cycle2"/>
    <dgm:cxn modelId="{E1A20A8C-ABA5-44F6-87D6-59F82459C283}" type="presParOf" srcId="{2173E1B0-D29A-4625-BEB3-AA96093C36FE}" destId="{0577AC5C-481C-45FE-B061-16D2DF53BD9D}" srcOrd="5" destOrd="0" presId="urn:microsoft.com/office/officeart/2005/8/layout/cycle2"/>
    <dgm:cxn modelId="{2EBA1516-EC5B-4596-ABDC-4D8008D6DB72}" type="presParOf" srcId="{0577AC5C-481C-45FE-B061-16D2DF53BD9D}" destId="{E3EEBA5B-1277-46F7-8C3E-78032816E8BB}" srcOrd="0" destOrd="0" presId="urn:microsoft.com/office/officeart/2005/8/layout/cycle2"/>
    <dgm:cxn modelId="{C9EAB761-B1C5-4B49-968F-9392DC82D119}" type="presParOf" srcId="{2173E1B0-D29A-4625-BEB3-AA96093C36FE}" destId="{1F905B28-74C3-428E-9C22-AC7A9CDB9E89}" srcOrd="6" destOrd="0" presId="urn:microsoft.com/office/officeart/2005/8/layout/cycle2"/>
    <dgm:cxn modelId="{A7626059-7F13-4BFE-9D38-934832D183F5}" type="presParOf" srcId="{2173E1B0-D29A-4625-BEB3-AA96093C36FE}" destId="{782C2C03-AE63-4B4E-B460-75487168FE79}" srcOrd="7" destOrd="0" presId="urn:microsoft.com/office/officeart/2005/8/layout/cycle2"/>
    <dgm:cxn modelId="{C0A3E567-F8CE-4D0C-8BD0-3AF1223EBF5F}" type="presParOf" srcId="{782C2C03-AE63-4B4E-B460-75487168FE79}" destId="{0AE23E69-A013-4FF5-B77C-6FF3F67B0BD9}" srcOrd="0" destOrd="0" presId="urn:microsoft.com/office/officeart/2005/8/layout/cycle2"/>
    <dgm:cxn modelId="{99518CC5-8A5A-4690-BF4E-4FF070A9CDD9}" type="presParOf" srcId="{2173E1B0-D29A-4625-BEB3-AA96093C36FE}" destId="{828B9092-5A9D-48C3-881F-E3219C6A0D96}" srcOrd="8" destOrd="0" presId="urn:microsoft.com/office/officeart/2005/8/layout/cycle2"/>
    <dgm:cxn modelId="{F7D9EAC0-50A4-4B65-8344-5769163579DC}" type="presParOf" srcId="{2173E1B0-D29A-4625-BEB3-AA96093C36FE}" destId="{DAD18079-AA8F-4623-8C0A-9A1D9AF7DC66}" srcOrd="9" destOrd="0" presId="urn:microsoft.com/office/officeart/2005/8/layout/cycle2"/>
    <dgm:cxn modelId="{51A57BB3-77A9-428F-8C14-20F2EFF90004}" type="presParOf" srcId="{DAD18079-AA8F-4623-8C0A-9A1D9AF7DC66}" destId="{8D435E35-C82F-4CA2-9687-0854D771C4F1}" srcOrd="0" destOrd="0" presId="urn:microsoft.com/office/officeart/2005/8/layout/cycle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D0B595-4413-4A65-B1AE-FE88C9CC8B90}" type="doc">
      <dgm:prSet loTypeId="urn:microsoft.com/office/officeart/2005/8/layout/radial2" loCatId="relationship" qsTypeId="urn:microsoft.com/office/officeart/2005/8/quickstyle/3d4" qsCatId="3D" csTypeId="urn:microsoft.com/office/officeart/2005/8/colors/accent3_2" csCatId="accent3" phldr="1"/>
      <dgm:spPr/>
      <dgm:t>
        <a:bodyPr/>
        <a:lstStyle/>
        <a:p>
          <a:endParaRPr lang="en-US"/>
        </a:p>
      </dgm:t>
    </dgm:pt>
    <dgm:pt modelId="{A909FC86-3FF2-4986-BDE1-0A3CAA4A5C1C}">
      <dgm:prSet phldrT="[Text]"/>
      <dgm:spPr/>
      <dgm:t>
        <a:bodyPr/>
        <a:lstStyle/>
        <a:p>
          <a:pPr algn="ctr"/>
          <a:r>
            <a:rPr lang="en-US" b="1" dirty="0" smtClean="0"/>
            <a:t>ACCORDING TO NEURO SCIENCES </a:t>
          </a:r>
          <a:endParaRPr lang="en-US" b="1" dirty="0"/>
        </a:p>
      </dgm:t>
    </dgm:pt>
    <dgm:pt modelId="{BAD452E5-2AAC-4684-9C7E-77C4E1FCFB3E}" type="parTrans" cxnId="{291002C9-F189-4C5B-A549-C44EAEB0D0C1}">
      <dgm:prSet/>
      <dgm:spPr/>
      <dgm:t>
        <a:bodyPr/>
        <a:lstStyle/>
        <a:p>
          <a:pPr algn="ctr"/>
          <a:endParaRPr lang="en-US"/>
        </a:p>
      </dgm:t>
    </dgm:pt>
    <dgm:pt modelId="{4E81EB43-4C20-4D99-B89F-7B041FE8151F}" type="sibTrans" cxnId="{291002C9-F189-4C5B-A549-C44EAEB0D0C1}">
      <dgm:prSet/>
      <dgm:spPr/>
      <dgm:t>
        <a:bodyPr/>
        <a:lstStyle/>
        <a:p>
          <a:pPr algn="ctr"/>
          <a:endParaRPr lang="en-US"/>
        </a:p>
      </dgm:t>
    </dgm:pt>
    <dgm:pt modelId="{35F3E748-0E48-4319-8F38-22097C24931C}">
      <dgm:prSet phldrT="[Text]" custT="1"/>
      <dgm:spPr/>
      <dgm:t>
        <a:bodyPr/>
        <a:lstStyle/>
        <a:p>
          <a:pPr algn="ctr"/>
          <a:r>
            <a:rPr lang="en-US" sz="1800" b="1" dirty="0" smtClean="0">
              <a:effectLst>
                <a:outerShdw blurRad="38100" dist="38100" dir="2700000" algn="tl">
                  <a:srgbClr val="000000">
                    <a:alpha val="43137"/>
                  </a:srgbClr>
                </a:outerShdw>
              </a:effectLst>
            </a:rPr>
            <a:t>You send Approx 60,000</a:t>
          </a:r>
        </a:p>
        <a:p>
          <a:pPr algn="ctr"/>
          <a:r>
            <a:rPr lang="en-US" sz="1800" b="1" dirty="0" smtClean="0">
              <a:effectLst>
                <a:outerShdw blurRad="38100" dist="38100" dir="2700000" algn="tl">
                  <a:srgbClr val="000000">
                    <a:alpha val="43137"/>
                  </a:srgbClr>
                </a:outerShdw>
              </a:effectLst>
            </a:rPr>
            <a:t>THOUGHTS EVERY SINGLE DAY</a:t>
          </a:r>
          <a:endParaRPr lang="en-US" sz="1800" b="1" dirty="0">
            <a:effectLst>
              <a:outerShdw blurRad="38100" dist="38100" dir="2700000" algn="tl">
                <a:srgbClr val="000000">
                  <a:alpha val="43137"/>
                </a:srgbClr>
              </a:outerShdw>
            </a:effectLst>
          </a:endParaRPr>
        </a:p>
      </dgm:t>
    </dgm:pt>
    <dgm:pt modelId="{2723EB14-1179-4D96-8E90-E25AECB5B6E5}" type="sibTrans" cxnId="{20A3A1DA-2175-4B6F-A8E2-434D45D2F3B2}">
      <dgm:prSet/>
      <dgm:spPr/>
      <dgm:t>
        <a:bodyPr/>
        <a:lstStyle/>
        <a:p>
          <a:pPr algn="ctr"/>
          <a:endParaRPr lang="en-US"/>
        </a:p>
      </dgm:t>
    </dgm:pt>
    <dgm:pt modelId="{98103032-8F7F-49CE-BB59-C43F41EBC15C}" type="parTrans" cxnId="{20A3A1DA-2175-4B6F-A8E2-434D45D2F3B2}">
      <dgm:prSet/>
      <dgm:spPr/>
      <dgm:t>
        <a:bodyPr/>
        <a:lstStyle/>
        <a:p>
          <a:pPr algn="ctr"/>
          <a:endParaRPr lang="en-US"/>
        </a:p>
      </dgm:t>
    </dgm:pt>
    <dgm:pt modelId="{CB2249F5-2391-4F65-B702-B819D306432C}" type="pres">
      <dgm:prSet presAssocID="{50D0B595-4413-4A65-B1AE-FE88C9CC8B90}" presName="composite" presStyleCnt="0">
        <dgm:presLayoutVars>
          <dgm:chMax val="5"/>
          <dgm:dir/>
          <dgm:animLvl val="ctr"/>
          <dgm:resizeHandles val="exact"/>
        </dgm:presLayoutVars>
      </dgm:prSet>
      <dgm:spPr/>
      <dgm:t>
        <a:bodyPr/>
        <a:lstStyle/>
        <a:p>
          <a:endParaRPr lang="en-US"/>
        </a:p>
      </dgm:t>
    </dgm:pt>
    <dgm:pt modelId="{C70FEC43-03C5-4617-BA2D-3B21129D0389}" type="pres">
      <dgm:prSet presAssocID="{50D0B595-4413-4A65-B1AE-FE88C9CC8B90}" presName="cycle" presStyleCnt="0"/>
      <dgm:spPr/>
      <dgm:t>
        <a:bodyPr/>
        <a:lstStyle/>
        <a:p>
          <a:endParaRPr lang="en-US"/>
        </a:p>
      </dgm:t>
    </dgm:pt>
    <dgm:pt modelId="{36B2282E-905F-48BC-9186-E55D6EED2B27}" type="pres">
      <dgm:prSet presAssocID="{50D0B595-4413-4A65-B1AE-FE88C9CC8B90}" presName="centerShape" presStyleCnt="0"/>
      <dgm:spPr/>
      <dgm:t>
        <a:bodyPr/>
        <a:lstStyle/>
        <a:p>
          <a:endParaRPr lang="en-US"/>
        </a:p>
      </dgm:t>
    </dgm:pt>
    <dgm:pt modelId="{D1E4D94D-2BBC-4F2F-BED5-3A9C9A5E6306}" type="pres">
      <dgm:prSet presAssocID="{50D0B595-4413-4A65-B1AE-FE88C9CC8B90}" presName="connSite" presStyleLbl="node1" presStyleIdx="0" presStyleCnt="3"/>
      <dgm:spPr/>
      <dgm:t>
        <a:bodyPr/>
        <a:lstStyle/>
        <a:p>
          <a:endParaRPr lang="en-US"/>
        </a:p>
      </dgm:t>
    </dgm:pt>
    <dgm:pt modelId="{DDE13828-B4E0-43F8-B9BF-36BDD5F72621}" type="pres">
      <dgm:prSet presAssocID="{50D0B595-4413-4A65-B1AE-FE88C9CC8B90}" presName="visible" presStyleLbl="node1" presStyleIdx="0" presStyleCnt="3" custFlipVert="1" custScaleX="35834" custScaleY="22066" custLinFactX="39928" custLinFactY="-6996" custLinFactNeighborX="100000" custLinFactNeighborY="-100000"/>
      <dgm:spPr/>
      <dgm:t>
        <a:bodyPr/>
        <a:lstStyle/>
        <a:p>
          <a:endParaRPr lang="en-US"/>
        </a:p>
      </dgm:t>
    </dgm:pt>
    <dgm:pt modelId="{86DB64BB-9D2E-4A20-A6BB-61D2B816883A}" type="pres">
      <dgm:prSet presAssocID="{BAD452E5-2AAC-4684-9C7E-77C4E1FCFB3E}" presName="Name25" presStyleLbl="parChTrans1D1" presStyleIdx="0" presStyleCnt="2"/>
      <dgm:spPr/>
      <dgm:t>
        <a:bodyPr/>
        <a:lstStyle/>
        <a:p>
          <a:endParaRPr lang="en-US"/>
        </a:p>
      </dgm:t>
    </dgm:pt>
    <dgm:pt modelId="{B006CF13-D977-4B10-B998-1C4ECB7691F8}" type="pres">
      <dgm:prSet presAssocID="{A909FC86-3FF2-4986-BDE1-0A3CAA4A5C1C}" presName="node" presStyleCnt="0"/>
      <dgm:spPr/>
      <dgm:t>
        <a:bodyPr/>
        <a:lstStyle/>
        <a:p>
          <a:endParaRPr lang="en-US"/>
        </a:p>
      </dgm:t>
    </dgm:pt>
    <dgm:pt modelId="{66D3E92A-9E3C-49FA-A84E-F7A285339B3F}" type="pres">
      <dgm:prSet presAssocID="{A909FC86-3FF2-4986-BDE1-0A3CAA4A5C1C}" presName="parentNode" presStyleLbl="node1" presStyleIdx="1" presStyleCnt="3" custScaleX="168457" custScaleY="166892" custLinFactNeighborX="-2037" custLinFactNeighborY="69549">
        <dgm:presLayoutVars>
          <dgm:chMax val="1"/>
          <dgm:bulletEnabled val="1"/>
        </dgm:presLayoutVars>
      </dgm:prSet>
      <dgm:spPr/>
      <dgm:t>
        <a:bodyPr/>
        <a:lstStyle/>
        <a:p>
          <a:endParaRPr lang="en-US"/>
        </a:p>
      </dgm:t>
    </dgm:pt>
    <dgm:pt modelId="{41A4277C-8A25-4CC8-8DE9-93077FAAFA06}" type="pres">
      <dgm:prSet presAssocID="{A909FC86-3FF2-4986-BDE1-0A3CAA4A5C1C}" presName="childNode" presStyleLbl="revTx" presStyleIdx="0" presStyleCnt="0">
        <dgm:presLayoutVars>
          <dgm:bulletEnabled val="1"/>
        </dgm:presLayoutVars>
      </dgm:prSet>
      <dgm:spPr/>
      <dgm:t>
        <a:bodyPr/>
        <a:lstStyle/>
        <a:p>
          <a:endParaRPr lang="en-US"/>
        </a:p>
      </dgm:t>
    </dgm:pt>
    <dgm:pt modelId="{5FD72114-2F87-47C9-9E85-573E7CD8D161}" type="pres">
      <dgm:prSet presAssocID="{98103032-8F7F-49CE-BB59-C43F41EBC15C}" presName="Name25" presStyleLbl="parChTrans1D1" presStyleIdx="1" presStyleCnt="2"/>
      <dgm:spPr/>
      <dgm:t>
        <a:bodyPr/>
        <a:lstStyle/>
        <a:p>
          <a:endParaRPr lang="en-US"/>
        </a:p>
      </dgm:t>
    </dgm:pt>
    <dgm:pt modelId="{1B327B68-CC55-4C78-860F-CC51A509F96F}" type="pres">
      <dgm:prSet presAssocID="{35F3E748-0E48-4319-8F38-22097C24931C}" presName="node" presStyleCnt="0"/>
      <dgm:spPr/>
      <dgm:t>
        <a:bodyPr/>
        <a:lstStyle/>
        <a:p>
          <a:endParaRPr lang="en-US"/>
        </a:p>
      </dgm:t>
    </dgm:pt>
    <dgm:pt modelId="{32CBFE55-EEAE-45B6-AAEF-7F0D9A371A40}" type="pres">
      <dgm:prSet presAssocID="{35F3E748-0E48-4319-8F38-22097C24931C}" presName="parentNode" presStyleLbl="node1" presStyleIdx="2" presStyleCnt="3" custScaleX="168457" custScaleY="166892" custLinFactX="100000" custLinFactY="-1632" custLinFactNeighborX="124069" custLinFactNeighborY="-100000">
        <dgm:presLayoutVars>
          <dgm:chMax val="1"/>
          <dgm:bulletEnabled val="1"/>
        </dgm:presLayoutVars>
      </dgm:prSet>
      <dgm:spPr/>
      <dgm:t>
        <a:bodyPr/>
        <a:lstStyle/>
        <a:p>
          <a:endParaRPr lang="en-US"/>
        </a:p>
      </dgm:t>
    </dgm:pt>
    <dgm:pt modelId="{5CD90057-5A45-4B64-9103-6623E3B7970B}" type="pres">
      <dgm:prSet presAssocID="{35F3E748-0E48-4319-8F38-22097C24931C}" presName="childNode" presStyleLbl="revTx" presStyleIdx="0" presStyleCnt="0">
        <dgm:presLayoutVars>
          <dgm:bulletEnabled val="1"/>
        </dgm:presLayoutVars>
      </dgm:prSet>
      <dgm:spPr/>
      <dgm:t>
        <a:bodyPr/>
        <a:lstStyle/>
        <a:p>
          <a:endParaRPr lang="en-US"/>
        </a:p>
      </dgm:t>
    </dgm:pt>
  </dgm:ptLst>
  <dgm:cxnLst>
    <dgm:cxn modelId="{7FA16D76-0E27-49AA-AA9F-EFB27A819BF6}" type="presOf" srcId="{35F3E748-0E48-4319-8F38-22097C24931C}" destId="{32CBFE55-EEAE-45B6-AAEF-7F0D9A371A40}" srcOrd="0" destOrd="0" presId="urn:microsoft.com/office/officeart/2005/8/layout/radial2"/>
    <dgm:cxn modelId="{BCC8E511-4F0F-4D2D-B7AF-C531DBE1C8FD}" type="presOf" srcId="{98103032-8F7F-49CE-BB59-C43F41EBC15C}" destId="{5FD72114-2F87-47C9-9E85-573E7CD8D161}" srcOrd="0" destOrd="0" presId="urn:microsoft.com/office/officeart/2005/8/layout/radial2"/>
    <dgm:cxn modelId="{291002C9-F189-4C5B-A549-C44EAEB0D0C1}" srcId="{50D0B595-4413-4A65-B1AE-FE88C9CC8B90}" destId="{A909FC86-3FF2-4986-BDE1-0A3CAA4A5C1C}" srcOrd="0" destOrd="0" parTransId="{BAD452E5-2AAC-4684-9C7E-77C4E1FCFB3E}" sibTransId="{4E81EB43-4C20-4D99-B89F-7B041FE8151F}"/>
    <dgm:cxn modelId="{911436B4-D35D-48FE-B75F-63CBF26F21B7}" type="presOf" srcId="{BAD452E5-2AAC-4684-9C7E-77C4E1FCFB3E}" destId="{86DB64BB-9D2E-4A20-A6BB-61D2B816883A}" srcOrd="0" destOrd="0" presId="urn:microsoft.com/office/officeart/2005/8/layout/radial2"/>
    <dgm:cxn modelId="{1A94DEAB-0177-47B5-A81B-1FD0E412FD5E}" type="presOf" srcId="{50D0B595-4413-4A65-B1AE-FE88C9CC8B90}" destId="{CB2249F5-2391-4F65-B702-B819D306432C}" srcOrd="0" destOrd="0" presId="urn:microsoft.com/office/officeart/2005/8/layout/radial2"/>
    <dgm:cxn modelId="{0CAAD557-31B5-464B-87B4-05D8F898431F}" type="presOf" srcId="{A909FC86-3FF2-4986-BDE1-0A3CAA4A5C1C}" destId="{66D3E92A-9E3C-49FA-A84E-F7A285339B3F}" srcOrd="0" destOrd="0" presId="urn:microsoft.com/office/officeart/2005/8/layout/radial2"/>
    <dgm:cxn modelId="{20A3A1DA-2175-4B6F-A8E2-434D45D2F3B2}" srcId="{50D0B595-4413-4A65-B1AE-FE88C9CC8B90}" destId="{35F3E748-0E48-4319-8F38-22097C24931C}" srcOrd="1" destOrd="0" parTransId="{98103032-8F7F-49CE-BB59-C43F41EBC15C}" sibTransId="{2723EB14-1179-4D96-8E90-E25AECB5B6E5}"/>
    <dgm:cxn modelId="{22EAB838-3C3C-4EDF-A9EC-253198667F14}" type="presParOf" srcId="{CB2249F5-2391-4F65-B702-B819D306432C}" destId="{C70FEC43-03C5-4617-BA2D-3B21129D0389}" srcOrd="0" destOrd="0" presId="urn:microsoft.com/office/officeart/2005/8/layout/radial2"/>
    <dgm:cxn modelId="{13B4113F-4C6D-4633-9144-6D08F6319533}" type="presParOf" srcId="{C70FEC43-03C5-4617-BA2D-3B21129D0389}" destId="{36B2282E-905F-48BC-9186-E55D6EED2B27}" srcOrd="0" destOrd="0" presId="urn:microsoft.com/office/officeart/2005/8/layout/radial2"/>
    <dgm:cxn modelId="{032D1ECA-C546-4E36-AC05-A9D2CE7F42AE}" type="presParOf" srcId="{36B2282E-905F-48BC-9186-E55D6EED2B27}" destId="{D1E4D94D-2BBC-4F2F-BED5-3A9C9A5E6306}" srcOrd="0" destOrd="0" presId="urn:microsoft.com/office/officeart/2005/8/layout/radial2"/>
    <dgm:cxn modelId="{15137717-A4B1-4118-81FB-8EA22B8B3F70}" type="presParOf" srcId="{36B2282E-905F-48BC-9186-E55D6EED2B27}" destId="{DDE13828-B4E0-43F8-B9BF-36BDD5F72621}" srcOrd="1" destOrd="0" presId="urn:microsoft.com/office/officeart/2005/8/layout/radial2"/>
    <dgm:cxn modelId="{D66A8EA3-F267-4C5E-B590-3D5F816C0011}" type="presParOf" srcId="{C70FEC43-03C5-4617-BA2D-3B21129D0389}" destId="{86DB64BB-9D2E-4A20-A6BB-61D2B816883A}" srcOrd="1" destOrd="0" presId="urn:microsoft.com/office/officeart/2005/8/layout/radial2"/>
    <dgm:cxn modelId="{A984FF7C-EC0A-4A3C-9656-A5F3C85A3F43}" type="presParOf" srcId="{C70FEC43-03C5-4617-BA2D-3B21129D0389}" destId="{B006CF13-D977-4B10-B998-1C4ECB7691F8}" srcOrd="2" destOrd="0" presId="urn:microsoft.com/office/officeart/2005/8/layout/radial2"/>
    <dgm:cxn modelId="{C67520B9-C5FA-4254-A222-F2BDE9A4674D}" type="presParOf" srcId="{B006CF13-D977-4B10-B998-1C4ECB7691F8}" destId="{66D3E92A-9E3C-49FA-A84E-F7A285339B3F}" srcOrd="0" destOrd="0" presId="urn:microsoft.com/office/officeart/2005/8/layout/radial2"/>
    <dgm:cxn modelId="{BFC61E12-40C9-4C43-9614-8A1C662166E7}" type="presParOf" srcId="{B006CF13-D977-4B10-B998-1C4ECB7691F8}" destId="{41A4277C-8A25-4CC8-8DE9-93077FAAFA06}" srcOrd="1" destOrd="0" presId="urn:microsoft.com/office/officeart/2005/8/layout/radial2"/>
    <dgm:cxn modelId="{5D0AC5B3-32BC-461A-9E62-12E20134452C}" type="presParOf" srcId="{C70FEC43-03C5-4617-BA2D-3B21129D0389}" destId="{5FD72114-2F87-47C9-9E85-573E7CD8D161}" srcOrd="3" destOrd="0" presId="urn:microsoft.com/office/officeart/2005/8/layout/radial2"/>
    <dgm:cxn modelId="{7B77F2AD-4043-4C45-B93C-08B07FC71955}" type="presParOf" srcId="{C70FEC43-03C5-4617-BA2D-3B21129D0389}" destId="{1B327B68-CC55-4C78-860F-CC51A509F96F}" srcOrd="4" destOrd="0" presId="urn:microsoft.com/office/officeart/2005/8/layout/radial2"/>
    <dgm:cxn modelId="{9E8FBB6A-BF13-4CAE-B3D0-F1A3C502460F}" type="presParOf" srcId="{1B327B68-CC55-4C78-860F-CC51A509F96F}" destId="{32CBFE55-EEAE-45B6-AAEF-7F0D9A371A40}" srcOrd="0" destOrd="0" presId="urn:microsoft.com/office/officeart/2005/8/layout/radial2"/>
    <dgm:cxn modelId="{F27CC426-5186-4EC7-867E-2FD708A01195}" type="presParOf" srcId="{1B327B68-CC55-4C78-860F-CC51A509F96F}" destId="{5CD90057-5A45-4B64-9103-6623E3B7970B}" srcOrd="1" destOrd="0" presId="urn:microsoft.com/office/officeart/2005/8/layout/radial2"/>
  </dgm:cxnLst>
  <dgm:bg>
    <a:effectLst>
      <a:glow rad="228600">
        <a:schemeClr val="accent3">
          <a:satMod val="175000"/>
          <a:alpha val="40000"/>
        </a:schemeClr>
      </a:glow>
    </a:effect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D25268-91EE-416A-8184-0CE3179BA06C}" type="doc">
      <dgm:prSet loTypeId="urn:microsoft.com/office/officeart/2005/8/layout/cycle2" loCatId="cycle" qsTypeId="urn:microsoft.com/office/officeart/2005/8/quickstyle/3d3" qsCatId="3D" csTypeId="urn:microsoft.com/office/officeart/2005/8/colors/colorful2" csCatId="colorful" phldr="1"/>
      <dgm:spPr/>
      <dgm:t>
        <a:bodyPr/>
        <a:lstStyle/>
        <a:p>
          <a:endParaRPr lang="en-US"/>
        </a:p>
      </dgm:t>
    </dgm:pt>
    <dgm:pt modelId="{CFDBF4BF-1F58-4182-B0F7-906C2E8E6623}">
      <dgm:prSet phldrT="[Text]"/>
      <dgm:spPr/>
      <dgm:t>
        <a:bodyPr/>
        <a:lstStyle/>
        <a:p>
          <a:r>
            <a:rPr lang="en-US" dirty="0" smtClean="0"/>
            <a:t>Air pollution</a:t>
          </a:r>
          <a:endParaRPr lang="en-US" dirty="0"/>
        </a:p>
      </dgm:t>
    </dgm:pt>
    <dgm:pt modelId="{919FC4D9-EB21-459F-9ABA-25CE2FFDF52D}" type="parTrans" cxnId="{B66150E2-AD38-4BE4-BFD4-41682EF2DD8F}">
      <dgm:prSet/>
      <dgm:spPr/>
      <dgm:t>
        <a:bodyPr/>
        <a:lstStyle/>
        <a:p>
          <a:endParaRPr lang="en-US"/>
        </a:p>
      </dgm:t>
    </dgm:pt>
    <dgm:pt modelId="{6E60C780-ADD5-4D83-8A53-DF592C53173E}" type="sibTrans" cxnId="{B66150E2-AD38-4BE4-BFD4-41682EF2DD8F}">
      <dgm:prSet/>
      <dgm:spPr/>
      <dgm:t>
        <a:bodyPr/>
        <a:lstStyle/>
        <a:p>
          <a:endParaRPr lang="en-US"/>
        </a:p>
      </dgm:t>
    </dgm:pt>
    <dgm:pt modelId="{E36F2DCF-A537-40A0-816E-CDEE9AD3043E}">
      <dgm:prSet phldrT="[Text]"/>
      <dgm:spPr/>
      <dgm:t>
        <a:bodyPr/>
        <a:lstStyle/>
        <a:p>
          <a:r>
            <a:rPr lang="en-US" dirty="0" smtClean="0"/>
            <a:t>Water pollution</a:t>
          </a:r>
          <a:endParaRPr lang="en-US" dirty="0"/>
        </a:p>
      </dgm:t>
    </dgm:pt>
    <dgm:pt modelId="{B7A4DB51-D87E-44FF-9DC2-DEF6AABB0147}" type="parTrans" cxnId="{71FF125D-C621-421F-B1D3-F5E68C21E8C5}">
      <dgm:prSet/>
      <dgm:spPr/>
      <dgm:t>
        <a:bodyPr/>
        <a:lstStyle/>
        <a:p>
          <a:endParaRPr lang="en-US"/>
        </a:p>
      </dgm:t>
    </dgm:pt>
    <dgm:pt modelId="{A46A21F0-4D29-4B84-A847-E17EE678285A}" type="sibTrans" cxnId="{71FF125D-C621-421F-B1D3-F5E68C21E8C5}">
      <dgm:prSet/>
      <dgm:spPr/>
      <dgm:t>
        <a:bodyPr/>
        <a:lstStyle/>
        <a:p>
          <a:endParaRPr lang="en-US"/>
        </a:p>
      </dgm:t>
    </dgm:pt>
    <dgm:pt modelId="{6B9B79BC-4171-4628-B294-CC78CE808ACF}">
      <dgm:prSet phldrT="[Text]"/>
      <dgm:spPr/>
      <dgm:t>
        <a:bodyPr/>
        <a:lstStyle/>
        <a:p>
          <a:r>
            <a:rPr lang="en-US" dirty="0" smtClean="0"/>
            <a:t>Sound pollution</a:t>
          </a:r>
          <a:endParaRPr lang="en-US" dirty="0"/>
        </a:p>
      </dgm:t>
    </dgm:pt>
    <dgm:pt modelId="{91167EB5-1B0A-4E9A-9250-79B712AD52EF}" type="parTrans" cxnId="{71878648-4018-4327-A506-E6F6017B38DE}">
      <dgm:prSet/>
      <dgm:spPr/>
      <dgm:t>
        <a:bodyPr/>
        <a:lstStyle/>
        <a:p>
          <a:endParaRPr lang="en-US"/>
        </a:p>
      </dgm:t>
    </dgm:pt>
    <dgm:pt modelId="{B9AAD5BA-6F5B-430B-A8B8-DA83E18881DE}" type="sibTrans" cxnId="{71878648-4018-4327-A506-E6F6017B38DE}">
      <dgm:prSet/>
      <dgm:spPr/>
      <dgm:t>
        <a:bodyPr/>
        <a:lstStyle/>
        <a:p>
          <a:endParaRPr lang="en-US"/>
        </a:p>
      </dgm:t>
    </dgm:pt>
    <dgm:pt modelId="{7520067D-8CB4-4D0F-9269-5AB437D9E7C5}">
      <dgm:prSet phldrT="[Text]"/>
      <dgm:spPr/>
      <dgm:t>
        <a:bodyPr/>
        <a:lstStyle/>
        <a:p>
          <a:r>
            <a:rPr lang="en-US" dirty="0" smtClean="0"/>
            <a:t>Ground Pollution </a:t>
          </a:r>
          <a:endParaRPr lang="en-US" dirty="0"/>
        </a:p>
      </dgm:t>
    </dgm:pt>
    <dgm:pt modelId="{89FC5252-099E-41D9-ABDC-B12933765EB6}" type="parTrans" cxnId="{1552A6F1-91A5-4AA7-8E1D-930A05B4F75F}">
      <dgm:prSet/>
      <dgm:spPr/>
      <dgm:t>
        <a:bodyPr/>
        <a:lstStyle/>
        <a:p>
          <a:endParaRPr lang="en-US"/>
        </a:p>
      </dgm:t>
    </dgm:pt>
    <dgm:pt modelId="{2F494EE2-E79B-4B16-8D10-262CDA12FEC0}" type="sibTrans" cxnId="{1552A6F1-91A5-4AA7-8E1D-930A05B4F75F}">
      <dgm:prSet/>
      <dgm:spPr/>
      <dgm:t>
        <a:bodyPr/>
        <a:lstStyle/>
        <a:p>
          <a:endParaRPr lang="en-US"/>
        </a:p>
      </dgm:t>
    </dgm:pt>
    <dgm:pt modelId="{662EB274-7746-4899-B719-A8CA2D289F95}">
      <dgm:prSet phldrT="[Text]"/>
      <dgm:spPr/>
      <dgm:t>
        <a:bodyPr/>
        <a:lstStyle/>
        <a:p>
          <a:r>
            <a:rPr lang="en-US" smtClean="0"/>
            <a:t>Thoughts pollution</a:t>
          </a:r>
          <a:endParaRPr lang="en-US" dirty="0"/>
        </a:p>
      </dgm:t>
    </dgm:pt>
    <dgm:pt modelId="{66655FE4-745D-4D29-9150-5B310FE5D939}" type="parTrans" cxnId="{C48AFD78-635F-40B6-8F15-7EED43D38461}">
      <dgm:prSet/>
      <dgm:spPr/>
      <dgm:t>
        <a:bodyPr/>
        <a:lstStyle/>
        <a:p>
          <a:endParaRPr lang="en-US"/>
        </a:p>
      </dgm:t>
    </dgm:pt>
    <dgm:pt modelId="{B15263E8-8832-44FE-9C4D-E8B7B07C4861}" type="sibTrans" cxnId="{C48AFD78-635F-40B6-8F15-7EED43D38461}">
      <dgm:prSet/>
      <dgm:spPr/>
      <dgm:t>
        <a:bodyPr/>
        <a:lstStyle/>
        <a:p>
          <a:endParaRPr lang="en-US"/>
        </a:p>
      </dgm:t>
    </dgm:pt>
    <dgm:pt modelId="{A184B134-87E5-4BE5-A21E-950753656657}">
      <dgm:prSet phldrT="[Text]"/>
      <dgm:spPr/>
      <dgm:t>
        <a:bodyPr/>
        <a:lstStyle/>
        <a:p>
          <a:r>
            <a:rPr lang="en-US" dirty="0" smtClean="0"/>
            <a:t>Food pollution</a:t>
          </a:r>
          <a:endParaRPr lang="en-US" dirty="0"/>
        </a:p>
      </dgm:t>
    </dgm:pt>
    <dgm:pt modelId="{EDABDD28-CE89-4868-A402-10EAF5523256}" type="parTrans" cxnId="{B2A843E4-2263-458F-B68D-100E455E2582}">
      <dgm:prSet/>
      <dgm:spPr/>
      <dgm:t>
        <a:bodyPr/>
        <a:lstStyle/>
        <a:p>
          <a:endParaRPr lang="en-US"/>
        </a:p>
      </dgm:t>
    </dgm:pt>
    <dgm:pt modelId="{69EA2273-DCC2-4C29-BE84-745B21FE5DDB}" type="sibTrans" cxnId="{B2A843E4-2263-458F-B68D-100E455E2582}">
      <dgm:prSet/>
      <dgm:spPr/>
      <dgm:t>
        <a:bodyPr/>
        <a:lstStyle/>
        <a:p>
          <a:endParaRPr lang="en-US"/>
        </a:p>
      </dgm:t>
    </dgm:pt>
    <dgm:pt modelId="{FAA20920-08A4-4997-84DD-A3D71EFD8CB3}" type="pres">
      <dgm:prSet presAssocID="{96D25268-91EE-416A-8184-0CE3179BA06C}" presName="cycle" presStyleCnt="0">
        <dgm:presLayoutVars>
          <dgm:dir/>
          <dgm:resizeHandles val="exact"/>
        </dgm:presLayoutVars>
      </dgm:prSet>
      <dgm:spPr/>
      <dgm:t>
        <a:bodyPr/>
        <a:lstStyle/>
        <a:p>
          <a:endParaRPr lang="en-US"/>
        </a:p>
      </dgm:t>
    </dgm:pt>
    <dgm:pt modelId="{487B0352-BDD8-450B-8433-8853AA092890}" type="pres">
      <dgm:prSet presAssocID="{CFDBF4BF-1F58-4182-B0F7-906C2E8E6623}" presName="node" presStyleLbl="node1" presStyleIdx="0" presStyleCnt="6" custRadScaleRad="100177" custRadScaleInc="-7488">
        <dgm:presLayoutVars>
          <dgm:bulletEnabled val="1"/>
        </dgm:presLayoutVars>
      </dgm:prSet>
      <dgm:spPr/>
      <dgm:t>
        <a:bodyPr/>
        <a:lstStyle/>
        <a:p>
          <a:endParaRPr lang="en-US"/>
        </a:p>
      </dgm:t>
    </dgm:pt>
    <dgm:pt modelId="{9B370132-E8DE-4F8F-9DDF-06D3AA8ECAD4}" type="pres">
      <dgm:prSet presAssocID="{6E60C780-ADD5-4D83-8A53-DF592C53173E}" presName="sibTrans" presStyleLbl="sibTrans2D1" presStyleIdx="0" presStyleCnt="6"/>
      <dgm:spPr/>
      <dgm:t>
        <a:bodyPr/>
        <a:lstStyle/>
        <a:p>
          <a:endParaRPr lang="en-US"/>
        </a:p>
      </dgm:t>
    </dgm:pt>
    <dgm:pt modelId="{9F242BCC-E0DF-44B6-AB58-F111D7E4ED42}" type="pres">
      <dgm:prSet presAssocID="{6E60C780-ADD5-4D83-8A53-DF592C53173E}" presName="connectorText" presStyleLbl="sibTrans2D1" presStyleIdx="0" presStyleCnt="6"/>
      <dgm:spPr/>
      <dgm:t>
        <a:bodyPr/>
        <a:lstStyle/>
        <a:p>
          <a:endParaRPr lang="en-US"/>
        </a:p>
      </dgm:t>
    </dgm:pt>
    <dgm:pt modelId="{DDC1D20E-F76E-4E16-A8B2-941CFA1FB3F4}" type="pres">
      <dgm:prSet presAssocID="{E36F2DCF-A537-40A0-816E-CDEE9AD3043E}" presName="node" presStyleLbl="node1" presStyleIdx="1" presStyleCnt="6">
        <dgm:presLayoutVars>
          <dgm:bulletEnabled val="1"/>
        </dgm:presLayoutVars>
      </dgm:prSet>
      <dgm:spPr/>
      <dgm:t>
        <a:bodyPr/>
        <a:lstStyle/>
        <a:p>
          <a:endParaRPr lang="en-US"/>
        </a:p>
      </dgm:t>
    </dgm:pt>
    <dgm:pt modelId="{B2155DDB-E410-4799-B027-04C1F2770E49}" type="pres">
      <dgm:prSet presAssocID="{A46A21F0-4D29-4B84-A847-E17EE678285A}" presName="sibTrans" presStyleLbl="sibTrans2D1" presStyleIdx="1" presStyleCnt="6"/>
      <dgm:spPr/>
      <dgm:t>
        <a:bodyPr/>
        <a:lstStyle/>
        <a:p>
          <a:endParaRPr lang="en-US"/>
        </a:p>
      </dgm:t>
    </dgm:pt>
    <dgm:pt modelId="{35AC958A-E4AA-4750-96A6-E559EF78B4F1}" type="pres">
      <dgm:prSet presAssocID="{A46A21F0-4D29-4B84-A847-E17EE678285A}" presName="connectorText" presStyleLbl="sibTrans2D1" presStyleIdx="1" presStyleCnt="6"/>
      <dgm:spPr/>
      <dgm:t>
        <a:bodyPr/>
        <a:lstStyle/>
        <a:p>
          <a:endParaRPr lang="en-US"/>
        </a:p>
      </dgm:t>
    </dgm:pt>
    <dgm:pt modelId="{2EE5CD16-DFFB-41D3-AABA-AE0AD9E66AA5}" type="pres">
      <dgm:prSet presAssocID="{6B9B79BC-4171-4628-B294-CC78CE808ACF}" presName="node" presStyleLbl="node1" presStyleIdx="2" presStyleCnt="6">
        <dgm:presLayoutVars>
          <dgm:bulletEnabled val="1"/>
        </dgm:presLayoutVars>
      </dgm:prSet>
      <dgm:spPr/>
      <dgm:t>
        <a:bodyPr/>
        <a:lstStyle/>
        <a:p>
          <a:endParaRPr lang="en-US"/>
        </a:p>
      </dgm:t>
    </dgm:pt>
    <dgm:pt modelId="{C96CAAF9-1B6C-4207-8313-2088E1DC62BC}" type="pres">
      <dgm:prSet presAssocID="{B9AAD5BA-6F5B-430B-A8B8-DA83E18881DE}" presName="sibTrans" presStyleLbl="sibTrans2D1" presStyleIdx="2" presStyleCnt="6" custLinFactY="31586" custLinFactNeighborX="66845" custLinFactNeighborY="100000"/>
      <dgm:spPr/>
      <dgm:t>
        <a:bodyPr/>
        <a:lstStyle/>
        <a:p>
          <a:endParaRPr lang="en-US"/>
        </a:p>
      </dgm:t>
    </dgm:pt>
    <dgm:pt modelId="{EB72A22F-64FC-45A9-9E36-107661288BA2}" type="pres">
      <dgm:prSet presAssocID="{B9AAD5BA-6F5B-430B-A8B8-DA83E18881DE}" presName="connectorText" presStyleLbl="sibTrans2D1" presStyleIdx="2" presStyleCnt="6"/>
      <dgm:spPr/>
      <dgm:t>
        <a:bodyPr/>
        <a:lstStyle/>
        <a:p>
          <a:endParaRPr lang="en-US"/>
        </a:p>
      </dgm:t>
    </dgm:pt>
    <dgm:pt modelId="{DF1CFE0B-108D-4DB6-B23B-969F286C8598}" type="pres">
      <dgm:prSet presAssocID="{7520067D-8CB4-4D0F-9269-5AB437D9E7C5}" presName="node" presStyleLbl="node1" presStyleIdx="3" presStyleCnt="6" custRadScaleRad="133401" custRadScaleInc="2417">
        <dgm:presLayoutVars>
          <dgm:bulletEnabled val="1"/>
        </dgm:presLayoutVars>
      </dgm:prSet>
      <dgm:spPr/>
      <dgm:t>
        <a:bodyPr/>
        <a:lstStyle/>
        <a:p>
          <a:endParaRPr lang="en-US"/>
        </a:p>
      </dgm:t>
    </dgm:pt>
    <dgm:pt modelId="{3CD6FE9B-8454-4B87-807D-C900E5C938F3}" type="pres">
      <dgm:prSet presAssocID="{2F494EE2-E79B-4B16-8D10-262CDA12FEC0}" presName="sibTrans" presStyleLbl="sibTrans2D1" presStyleIdx="3" presStyleCnt="6" custLinFactNeighborX="-30700" custLinFactNeighborY="93485"/>
      <dgm:spPr/>
      <dgm:t>
        <a:bodyPr/>
        <a:lstStyle/>
        <a:p>
          <a:endParaRPr lang="en-US"/>
        </a:p>
      </dgm:t>
    </dgm:pt>
    <dgm:pt modelId="{DD980438-BCD0-4E90-A8F2-5767AC5F8709}" type="pres">
      <dgm:prSet presAssocID="{2F494EE2-E79B-4B16-8D10-262CDA12FEC0}" presName="connectorText" presStyleLbl="sibTrans2D1" presStyleIdx="3" presStyleCnt="6"/>
      <dgm:spPr/>
      <dgm:t>
        <a:bodyPr/>
        <a:lstStyle/>
        <a:p>
          <a:endParaRPr lang="en-US"/>
        </a:p>
      </dgm:t>
    </dgm:pt>
    <dgm:pt modelId="{2DC3233E-A081-42B0-A96C-B1E204962DEB}" type="pres">
      <dgm:prSet presAssocID="{662EB274-7746-4899-B719-A8CA2D289F95}" presName="node" presStyleLbl="node1" presStyleIdx="4" presStyleCnt="6" custScaleX="150158" custScaleY="160037" custRadScaleRad="113633" custRadScaleInc="25293">
        <dgm:presLayoutVars>
          <dgm:bulletEnabled val="1"/>
        </dgm:presLayoutVars>
      </dgm:prSet>
      <dgm:spPr/>
      <dgm:t>
        <a:bodyPr/>
        <a:lstStyle/>
        <a:p>
          <a:endParaRPr lang="en-US"/>
        </a:p>
      </dgm:t>
    </dgm:pt>
    <dgm:pt modelId="{42694A4B-222B-4C8B-AAFA-31D4699CF755}" type="pres">
      <dgm:prSet presAssocID="{B15263E8-8832-44FE-9C4D-E8B7B07C4861}" presName="sibTrans" presStyleLbl="sibTrans2D1" presStyleIdx="4" presStyleCnt="6"/>
      <dgm:spPr/>
      <dgm:t>
        <a:bodyPr/>
        <a:lstStyle/>
        <a:p>
          <a:endParaRPr lang="en-US"/>
        </a:p>
      </dgm:t>
    </dgm:pt>
    <dgm:pt modelId="{3F62F0D3-46CA-4532-9598-0BF0C0DBFED5}" type="pres">
      <dgm:prSet presAssocID="{B15263E8-8832-44FE-9C4D-E8B7B07C4861}" presName="connectorText" presStyleLbl="sibTrans2D1" presStyleIdx="4" presStyleCnt="6"/>
      <dgm:spPr/>
      <dgm:t>
        <a:bodyPr/>
        <a:lstStyle/>
        <a:p>
          <a:endParaRPr lang="en-US"/>
        </a:p>
      </dgm:t>
    </dgm:pt>
    <dgm:pt modelId="{5A334709-0614-4BCF-91B8-04376D485A13}" type="pres">
      <dgm:prSet presAssocID="{A184B134-87E5-4BE5-A21E-950753656657}" presName="node" presStyleLbl="node1" presStyleIdx="5" presStyleCnt="6" custRadScaleRad="112421" custRadScaleInc="7596">
        <dgm:presLayoutVars>
          <dgm:bulletEnabled val="1"/>
        </dgm:presLayoutVars>
      </dgm:prSet>
      <dgm:spPr/>
      <dgm:t>
        <a:bodyPr/>
        <a:lstStyle/>
        <a:p>
          <a:endParaRPr lang="en-US"/>
        </a:p>
      </dgm:t>
    </dgm:pt>
    <dgm:pt modelId="{4CF0FC1D-FBD4-4910-B7AC-86A8882E19AF}" type="pres">
      <dgm:prSet presAssocID="{69EA2273-DCC2-4C29-BE84-745B21FE5DDB}" presName="sibTrans" presStyleLbl="sibTrans2D1" presStyleIdx="5" presStyleCnt="6"/>
      <dgm:spPr/>
      <dgm:t>
        <a:bodyPr/>
        <a:lstStyle/>
        <a:p>
          <a:endParaRPr lang="en-US"/>
        </a:p>
      </dgm:t>
    </dgm:pt>
    <dgm:pt modelId="{64B5C560-199E-4A2C-80C6-8165A6709149}" type="pres">
      <dgm:prSet presAssocID="{69EA2273-DCC2-4C29-BE84-745B21FE5DDB}" presName="connectorText" presStyleLbl="sibTrans2D1" presStyleIdx="5" presStyleCnt="6"/>
      <dgm:spPr/>
      <dgm:t>
        <a:bodyPr/>
        <a:lstStyle/>
        <a:p>
          <a:endParaRPr lang="en-US"/>
        </a:p>
      </dgm:t>
    </dgm:pt>
  </dgm:ptLst>
  <dgm:cxnLst>
    <dgm:cxn modelId="{DE19A64C-24B8-440A-9A14-9FC034E2EA75}" type="presOf" srcId="{6E60C780-ADD5-4D83-8A53-DF592C53173E}" destId="{9F242BCC-E0DF-44B6-AB58-F111D7E4ED42}" srcOrd="1" destOrd="0" presId="urn:microsoft.com/office/officeart/2005/8/layout/cycle2"/>
    <dgm:cxn modelId="{ADDC643F-5972-4E1B-A80B-522BC65FCC57}" type="presOf" srcId="{E36F2DCF-A537-40A0-816E-CDEE9AD3043E}" destId="{DDC1D20E-F76E-4E16-A8B2-941CFA1FB3F4}" srcOrd="0" destOrd="0" presId="urn:microsoft.com/office/officeart/2005/8/layout/cycle2"/>
    <dgm:cxn modelId="{AD825A82-3B67-4214-92E6-B050D8E1CD78}" type="presOf" srcId="{7520067D-8CB4-4D0F-9269-5AB437D9E7C5}" destId="{DF1CFE0B-108D-4DB6-B23B-969F286C8598}" srcOrd="0" destOrd="0" presId="urn:microsoft.com/office/officeart/2005/8/layout/cycle2"/>
    <dgm:cxn modelId="{451B3835-EAEF-455C-9B40-2E77DF5AB74C}" type="presOf" srcId="{69EA2273-DCC2-4C29-BE84-745B21FE5DDB}" destId="{4CF0FC1D-FBD4-4910-B7AC-86A8882E19AF}" srcOrd="0" destOrd="0" presId="urn:microsoft.com/office/officeart/2005/8/layout/cycle2"/>
    <dgm:cxn modelId="{71878648-4018-4327-A506-E6F6017B38DE}" srcId="{96D25268-91EE-416A-8184-0CE3179BA06C}" destId="{6B9B79BC-4171-4628-B294-CC78CE808ACF}" srcOrd="2" destOrd="0" parTransId="{91167EB5-1B0A-4E9A-9250-79B712AD52EF}" sibTransId="{B9AAD5BA-6F5B-430B-A8B8-DA83E18881DE}"/>
    <dgm:cxn modelId="{90E4907B-5560-478D-A4A3-7D2E50BB6C06}" type="presOf" srcId="{2F494EE2-E79B-4B16-8D10-262CDA12FEC0}" destId="{3CD6FE9B-8454-4B87-807D-C900E5C938F3}" srcOrd="0" destOrd="0" presId="urn:microsoft.com/office/officeart/2005/8/layout/cycle2"/>
    <dgm:cxn modelId="{DA6E974D-00A8-4B7C-865D-4F39B69CF666}" type="presOf" srcId="{B15263E8-8832-44FE-9C4D-E8B7B07C4861}" destId="{3F62F0D3-46CA-4532-9598-0BF0C0DBFED5}" srcOrd="1" destOrd="0" presId="urn:microsoft.com/office/officeart/2005/8/layout/cycle2"/>
    <dgm:cxn modelId="{71FF125D-C621-421F-B1D3-F5E68C21E8C5}" srcId="{96D25268-91EE-416A-8184-0CE3179BA06C}" destId="{E36F2DCF-A537-40A0-816E-CDEE9AD3043E}" srcOrd="1" destOrd="0" parTransId="{B7A4DB51-D87E-44FF-9DC2-DEF6AABB0147}" sibTransId="{A46A21F0-4D29-4B84-A847-E17EE678285A}"/>
    <dgm:cxn modelId="{B2A843E4-2263-458F-B68D-100E455E2582}" srcId="{96D25268-91EE-416A-8184-0CE3179BA06C}" destId="{A184B134-87E5-4BE5-A21E-950753656657}" srcOrd="5" destOrd="0" parTransId="{EDABDD28-CE89-4868-A402-10EAF5523256}" sibTransId="{69EA2273-DCC2-4C29-BE84-745B21FE5DDB}"/>
    <dgm:cxn modelId="{B84511CA-EA6E-48EA-938E-0B18771A15AE}" type="presOf" srcId="{A184B134-87E5-4BE5-A21E-950753656657}" destId="{5A334709-0614-4BCF-91B8-04376D485A13}" srcOrd="0" destOrd="0" presId="urn:microsoft.com/office/officeart/2005/8/layout/cycle2"/>
    <dgm:cxn modelId="{B883FFDC-B0AC-4627-9413-61A779FBF35D}" type="presOf" srcId="{CFDBF4BF-1F58-4182-B0F7-906C2E8E6623}" destId="{487B0352-BDD8-450B-8433-8853AA092890}" srcOrd="0" destOrd="0" presId="urn:microsoft.com/office/officeart/2005/8/layout/cycle2"/>
    <dgm:cxn modelId="{B6809667-B057-4173-8A0E-106BF906EC8A}" type="presOf" srcId="{B9AAD5BA-6F5B-430B-A8B8-DA83E18881DE}" destId="{C96CAAF9-1B6C-4207-8313-2088E1DC62BC}" srcOrd="0" destOrd="0" presId="urn:microsoft.com/office/officeart/2005/8/layout/cycle2"/>
    <dgm:cxn modelId="{B66150E2-AD38-4BE4-BFD4-41682EF2DD8F}" srcId="{96D25268-91EE-416A-8184-0CE3179BA06C}" destId="{CFDBF4BF-1F58-4182-B0F7-906C2E8E6623}" srcOrd="0" destOrd="0" parTransId="{919FC4D9-EB21-459F-9ABA-25CE2FFDF52D}" sibTransId="{6E60C780-ADD5-4D83-8A53-DF592C53173E}"/>
    <dgm:cxn modelId="{08FD64C2-CCE2-43B4-B2EB-D43DAD2B1C95}" type="presOf" srcId="{96D25268-91EE-416A-8184-0CE3179BA06C}" destId="{FAA20920-08A4-4997-84DD-A3D71EFD8CB3}" srcOrd="0" destOrd="0" presId="urn:microsoft.com/office/officeart/2005/8/layout/cycle2"/>
    <dgm:cxn modelId="{1552A6F1-91A5-4AA7-8E1D-930A05B4F75F}" srcId="{96D25268-91EE-416A-8184-0CE3179BA06C}" destId="{7520067D-8CB4-4D0F-9269-5AB437D9E7C5}" srcOrd="3" destOrd="0" parTransId="{89FC5252-099E-41D9-ABDC-B12933765EB6}" sibTransId="{2F494EE2-E79B-4B16-8D10-262CDA12FEC0}"/>
    <dgm:cxn modelId="{F083EB2F-BC70-4448-9732-E5361AD79076}" type="presOf" srcId="{B9AAD5BA-6F5B-430B-A8B8-DA83E18881DE}" destId="{EB72A22F-64FC-45A9-9E36-107661288BA2}" srcOrd="1" destOrd="0" presId="urn:microsoft.com/office/officeart/2005/8/layout/cycle2"/>
    <dgm:cxn modelId="{C5EB229F-C682-406D-ADF4-09897E05AD85}" type="presOf" srcId="{662EB274-7746-4899-B719-A8CA2D289F95}" destId="{2DC3233E-A081-42B0-A96C-B1E204962DEB}" srcOrd="0" destOrd="0" presId="urn:microsoft.com/office/officeart/2005/8/layout/cycle2"/>
    <dgm:cxn modelId="{A3EFCDE9-8998-4E11-BF9A-36B5B4487A63}" type="presOf" srcId="{6B9B79BC-4171-4628-B294-CC78CE808ACF}" destId="{2EE5CD16-DFFB-41D3-AABA-AE0AD9E66AA5}" srcOrd="0" destOrd="0" presId="urn:microsoft.com/office/officeart/2005/8/layout/cycle2"/>
    <dgm:cxn modelId="{B0BC1F0F-EF00-4CF1-AD43-3FDE0F53BA83}" type="presOf" srcId="{2F494EE2-E79B-4B16-8D10-262CDA12FEC0}" destId="{DD980438-BCD0-4E90-A8F2-5767AC5F8709}" srcOrd="1" destOrd="0" presId="urn:microsoft.com/office/officeart/2005/8/layout/cycle2"/>
    <dgm:cxn modelId="{E914AE99-6ECE-49F9-8BD8-20994DD34A57}" type="presOf" srcId="{69EA2273-DCC2-4C29-BE84-745B21FE5DDB}" destId="{64B5C560-199E-4A2C-80C6-8165A6709149}" srcOrd="1" destOrd="0" presId="urn:microsoft.com/office/officeart/2005/8/layout/cycle2"/>
    <dgm:cxn modelId="{4BC466F3-7288-4742-8EAE-201FFA70A38C}" type="presOf" srcId="{6E60C780-ADD5-4D83-8A53-DF592C53173E}" destId="{9B370132-E8DE-4F8F-9DDF-06D3AA8ECAD4}" srcOrd="0" destOrd="0" presId="urn:microsoft.com/office/officeart/2005/8/layout/cycle2"/>
    <dgm:cxn modelId="{000A171E-53E9-4EC3-97CB-BF00EE69725F}" type="presOf" srcId="{B15263E8-8832-44FE-9C4D-E8B7B07C4861}" destId="{42694A4B-222B-4C8B-AAFA-31D4699CF755}" srcOrd="0" destOrd="0" presId="urn:microsoft.com/office/officeart/2005/8/layout/cycle2"/>
    <dgm:cxn modelId="{2ED0107C-2174-4CD4-8B3E-C7097A5BEB4B}" type="presOf" srcId="{A46A21F0-4D29-4B84-A847-E17EE678285A}" destId="{35AC958A-E4AA-4750-96A6-E559EF78B4F1}" srcOrd="1" destOrd="0" presId="urn:microsoft.com/office/officeart/2005/8/layout/cycle2"/>
    <dgm:cxn modelId="{C48AFD78-635F-40B6-8F15-7EED43D38461}" srcId="{96D25268-91EE-416A-8184-0CE3179BA06C}" destId="{662EB274-7746-4899-B719-A8CA2D289F95}" srcOrd="4" destOrd="0" parTransId="{66655FE4-745D-4D29-9150-5B310FE5D939}" sibTransId="{B15263E8-8832-44FE-9C4D-E8B7B07C4861}"/>
    <dgm:cxn modelId="{C0E91644-ED9B-4DF6-A89E-FB611679E8AC}" type="presOf" srcId="{A46A21F0-4D29-4B84-A847-E17EE678285A}" destId="{B2155DDB-E410-4799-B027-04C1F2770E49}" srcOrd="0" destOrd="0" presId="urn:microsoft.com/office/officeart/2005/8/layout/cycle2"/>
    <dgm:cxn modelId="{CB37155E-D673-432F-9F76-CDD49EB6F708}" type="presParOf" srcId="{FAA20920-08A4-4997-84DD-A3D71EFD8CB3}" destId="{487B0352-BDD8-450B-8433-8853AA092890}" srcOrd="0" destOrd="0" presId="urn:microsoft.com/office/officeart/2005/8/layout/cycle2"/>
    <dgm:cxn modelId="{3A100A1E-4C58-4B26-8F72-CC18C7927FB0}" type="presParOf" srcId="{FAA20920-08A4-4997-84DD-A3D71EFD8CB3}" destId="{9B370132-E8DE-4F8F-9DDF-06D3AA8ECAD4}" srcOrd="1" destOrd="0" presId="urn:microsoft.com/office/officeart/2005/8/layout/cycle2"/>
    <dgm:cxn modelId="{E86A21F4-DCBD-477C-BFA0-E5082B601A0D}" type="presParOf" srcId="{9B370132-E8DE-4F8F-9DDF-06D3AA8ECAD4}" destId="{9F242BCC-E0DF-44B6-AB58-F111D7E4ED42}" srcOrd="0" destOrd="0" presId="urn:microsoft.com/office/officeart/2005/8/layout/cycle2"/>
    <dgm:cxn modelId="{35DCB4AD-1D91-41F2-9854-811B15C48404}" type="presParOf" srcId="{FAA20920-08A4-4997-84DD-A3D71EFD8CB3}" destId="{DDC1D20E-F76E-4E16-A8B2-941CFA1FB3F4}" srcOrd="2" destOrd="0" presId="urn:microsoft.com/office/officeart/2005/8/layout/cycle2"/>
    <dgm:cxn modelId="{35140478-13EB-4B57-90F2-CA894FB5E567}" type="presParOf" srcId="{FAA20920-08A4-4997-84DD-A3D71EFD8CB3}" destId="{B2155DDB-E410-4799-B027-04C1F2770E49}" srcOrd="3" destOrd="0" presId="urn:microsoft.com/office/officeart/2005/8/layout/cycle2"/>
    <dgm:cxn modelId="{A0AC0D8E-A776-422D-89A4-898348E60CB0}" type="presParOf" srcId="{B2155DDB-E410-4799-B027-04C1F2770E49}" destId="{35AC958A-E4AA-4750-96A6-E559EF78B4F1}" srcOrd="0" destOrd="0" presId="urn:microsoft.com/office/officeart/2005/8/layout/cycle2"/>
    <dgm:cxn modelId="{DA492ED2-0DD9-45E2-9F87-3AF4899F5DAE}" type="presParOf" srcId="{FAA20920-08A4-4997-84DD-A3D71EFD8CB3}" destId="{2EE5CD16-DFFB-41D3-AABA-AE0AD9E66AA5}" srcOrd="4" destOrd="0" presId="urn:microsoft.com/office/officeart/2005/8/layout/cycle2"/>
    <dgm:cxn modelId="{228C354B-3AC1-4AD1-8747-E168D38790C6}" type="presParOf" srcId="{FAA20920-08A4-4997-84DD-A3D71EFD8CB3}" destId="{C96CAAF9-1B6C-4207-8313-2088E1DC62BC}" srcOrd="5" destOrd="0" presId="urn:microsoft.com/office/officeart/2005/8/layout/cycle2"/>
    <dgm:cxn modelId="{656D0CE2-2ED6-4073-A895-B824EA43096B}" type="presParOf" srcId="{C96CAAF9-1B6C-4207-8313-2088E1DC62BC}" destId="{EB72A22F-64FC-45A9-9E36-107661288BA2}" srcOrd="0" destOrd="0" presId="urn:microsoft.com/office/officeart/2005/8/layout/cycle2"/>
    <dgm:cxn modelId="{73C3AEBF-8373-440C-9A59-964D3FFE4A5D}" type="presParOf" srcId="{FAA20920-08A4-4997-84DD-A3D71EFD8CB3}" destId="{DF1CFE0B-108D-4DB6-B23B-969F286C8598}" srcOrd="6" destOrd="0" presId="urn:microsoft.com/office/officeart/2005/8/layout/cycle2"/>
    <dgm:cxn modelId="{B7765D17-E223-4905-B58C-ADDC38C29C7A}" type="presParOf" srcId="{FAA20920-08A4-4997-84DD-A3D71EFD8CB3}" destId="{3CD6FE9B-8454-4B87-807D-C900E5C938F3}" srcOrd="7" destOrd="0" presId="urn:microsoft.com/office/officeart/2005/8/layout/cycle2"/>
    <dgm:cxn modelId="{7A196BF1-5545-400D-BF5C-829EF6061FDE}" type="presParOf" srcId="{3CD6FE9B-8454-4B87-807D-C900E5C938F3}" destId="{DD980438-BCD0-4E90-A8F2-5767AC5F8709}" srcOrd="0" destOrd="0" presId="urn:microsoft.com/office/officeart/2005/8/layout/cycle2"/>
    <dgm:cxn modelId="{454536C7-97B3-48B5-9000-D1872F0478DA}" type="presParOf" srcId="{FAA20920-08A4-4997-84DD-A3D71EFD8CB3}" destId="{2DC3233E-A081-42B0-A96C-B1E204962DEB}" srcOrd="8" destOrd="0" presId="urn:microsoft.com/office/officeart/2005/8/layout/cycle2"/>
    <dgm:cxn modelId="{EFEC2DEB-0B97-4C44-BAEE-522F5BC3E774}" type="presParOf" srcId="{FAA20920-08A4-4997-84DD-A3D71EFD8CB3}" destId="{42694A4B-222B-4C8B-AAFA-31D4699CF755}" srcOrd="9" destOrd="0" presId="urn:microsoft.com/office/officeart/2005/8/layout/cycle2"/>
    <dgm:cxn modelId="{4E2EFA34-256D-419D-AD61-95763EC3D613}" type="presParOf" srcId="{42694A4B-222B-4C8B-AAFA-31D4699CF755}" destId="{3F62F0D3-46CA-4532-9598-0BF0C0DBFED5}" srcOrd="0" destOrd="0" presId="urn:microsoft.com/office/officeart/2005/8/layout/cycle2"/>
    <dgm:cxn modelId="{DA6C4439-A9BD-4C2A-A1BE-D68DD83AFAEA}" type="presParOf" srcId="{FAA20920-08A4-4997-84DD-A3D71EFD8CB3}" destId="{5A334709-0614-4BCF-91B8-04376D485A13}" srcOrd="10" destOrd="0" presId="urn:microsoft.com/office/officeart/2005/8/layout/cycle2"/>
    <dgm:cxn modelId="{7134D50C-1484-478A-A542-00833F8E1BD8}" type="presParOf" srcId="{FAA20920-08A4-4997-84DD-A3D71EFD8CB3}" destId="{4CF0FC1D-FBD4-4910-B7AC-86A8882E19AF}" srcOrd="11" destOrd="0" presId="urn:microsoft.com/office/officeart/2005/8/layout/cycle2"/>
    <dgm:cxn modelId="{EA19026E-6FFD-4EDF-B123-794D661CD9FA}" type="presParOf" srcId="{4CF0FC1D-FBD4-4910-B7AC-86A8882E19AF}" destId="{64B5C560-199E-4A2C-80C6-8165A6709149}" srcOrd="0" destOrd="0" presId="urn:microsoft.com/office/officeart/2005/8/layout/cycle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5DC91A-4EAE-4937-B45C-3BBFDC992AF7}" type="doc">
      <dgm:prSet loTypeId="urn:microsoft.com/office/officeart/2005/8/layout/radial4" loCatId="relationship" qsTypeId="urn:microsoft.com/office/officeart/2005/8/quickstyle/3d1" qsCatId="3D" csTypeId="urn:microsoft.com/office/officeart/2005/8/colors/colorful3" csCatId="colorful" phldr="1"/>
      <dgm:spPr/>
      <dgm:t>
        <a:bodyPr/>
        <a:lstStyle/>
        <a:p>
          <a:endParaRPr lang="en-US"/>
        </a:p>
      </dgm:t>
    </dgm:pt>
    <dgm:pt modelId="{83E70E14-E993-4F2F-9864-91F7E4BA61E4}">
      <dgm:prSet phldrT="[Text]"/>
      <dgm:spPr/>
      <dgm:t>
        <a:bodyPr/>
        <a:lstStyle/>
        <a:p>
          <a:r>
            <a:rPr lang="en-US" dirty="0" smtClean="0"/>
            <a:t>Psycho Ecological Pollution</a:t>
          </a:r>
          <a:endParaRPr lang="en-US" dirty="0"/>
        </a:p>
      </dgm:t>
    </dgm:pt>
    <dgm:pt modelId="{70A573B6-747A-4190-B856-B9EF395E1CD9}" type="sibTrans" cxnId="{D61A4A8A-9D8B-4018-9512-C2391C71E77A}">
      <dgm:prSet/>
      <dgm:spPr/>
      <dgm:t>
        <a:bodyPr/>
        <a:lstStyle/>
        <a:p>
          <a:endParaRPr lang="en-US"/>
        </a:p>
      </dgm:t>
    </dgm:pt>
    <dgm:pt modelId="{79FD5F63-10D4-40C2-8398-F4BE81DD52A6}" type="parTrans" cxnId="{D61A4A8A-9D8B-4018-9512-C2391C71E77A}">
      <dgm:prSet/>
      <dgm:spPr/>
      <dgm:t>
        <a:bodyPr/>
        <a:lstStyle/>
        <a:p>
          <a:endParaRPr lang="en-US"/>
        </a:p>
      </dgm:t>
    </dgm:pt>
    <dgm:pt modelId="{90BC05ED-BD09-43DE-A171-625D720C7AC2}">
      <dgm:prSet phldrT="[Text]"/>
      <dgm:spPr/>
      <dgm:t>
        <a:bodyPr/>
        <a:lstStyle/>
        <a:p>
          <a:r>
            <a:rPr lang="en-US" dirty="0" smtClean="0"/>
            <a:t>Stress</a:t>
          </a:r>
          <a:endParaRPr lang="en-US" dirty="0"/>
        </a:p>
      </dgm:t>
    </dgm:pt>
    <dgm:pt modelId="{20D77342-D200-4736-BBB8-3CAC4F42D1B7}" type="sibTrans" cxnId="{14590485-682D-4B31-8AA3-621E859C1EC4}">
      <dgm:prSet/>
      <dgm:spPr/>
      <dgm:t>
        <a:bodyPr/>
        <a:lstStyle/>
        <a:p>
          <a:endParaRPr lang="en-US"/>
        </a:p>
      </dgm:t>
    </dgm:pt>
    <dgm:pt modelId="{AA14FBCB-E31E-458C-8713-A227F185C8C4}" type="parTrans" cxnId="{14590485-682D-4B31-8AA3-621E859C1EC4}">
      <dgm:prSet/>
      <dgm:spPr/>
      <dgm:t>
        <a:bodyPr/>
        <a:lstStyle/>
        <a:p>
          <a:endParaRPr lang="en-US"/>
        </a:p>
      </dgm:t>
    </dgm:pt>
    <dgm:pt modelId="{43D718AF-4A98-45AF-8454-99BC6C07D300}">
      <dgm:prSet phldrT="[Text]"/>
      <dgm:spPr/>
      <dgm:t>
        <a:bodyPr/>
        <a:lstStyle/>
        <a:p>
          <a:r>
            <a:rPr lang="en-US" dirty="0" smtClean="0"/>
            <a:t>Unknown Diseases</a:t>
          </a:r>
          <a:endParaRPr lang="en-US" dirty="0"/>
        </a:p>
      </dgm:t>
    </dgm:pt>
    <dgm:pt modelId="{9C280C0A-3A6A-4934-A9AD-4031EFD9E512}" type="sibTrans" cxnId="{EF9A41CE-8DEA-4ABF-8E68-68B976DE6160}">
      <dgm:prSet/>
      <dgm:spPr/>
      <dgm:t>
        <a:bodyPr/>
        <a:lstStyle/>
        <a:p>
          <a:endParaRPr lang="en-US"/>
        </a:p>
      </dgm:t>
    </dgm:pt>
    <dgm:pt modelId="{A3F42B93-A3CB-4A7C-ABFB-2E21C5F0D3DC}" type="parTrans" cxnId="{EF9A41CE-8DEA-4ABF-8E68-68B976DE6160}">
      <dgm:prSet/>
      <dgm:spPr/>
      <dgm:t>
        <a:bodyPr/>
        <a:lstStyle/>
        <a:p>
          <a:endParaRPr lang="en-US"/>
        </a:p>
      </dgm:t>
    </dgm:pt>
    <dgm:pt modelId="{637DB24A-EB32-4DF3-A244-8439749768AC}">
      <dgm:prSet phldrT="[Text]"/>
      <dgm:spPr/>
      <dgm:t>
        <a:bodyPr/>
        <a:lstStyle/>
        <a:p>
          <a:r>
            <a:rPr lang="en-US" dirty="0" smtClean="0"/>
            <a:t>Tension</a:t>
          </a:r>
          <a:endParaRPr lang="en-US" dirty="0"/>
        </a:p>
      </dgm:t>
    </dgm:pt>
    <dgm:pt modelId="{16419FB0-7607-4F16-8300-EB52C63C4767}" type="sibTrans" cxnId="{3E6E7DC3-4339-4B34-BAD3-CD8955CB9EE6}">
      <dgm:prSet/>
      <dgm:spPr/>
      <dgm:t>
        <a:bodyPr/>
        <a:lstStyle/>
        <a:p>
          <a:endParaRPr lang="en-US"/>
        </a:p>
      </dgm:t>
    </dgm:pt>
    <dgm:pt modelId="{8231BA38-DA46-486E-B8F2-33FDE5C1EBE0}" type="parTrans" cxnId="{3E6E7DC3-4339-4B34-BAD3-CD8955CB9EE6}">
      <dgm:prSet/>
      <dgm:spPr/>
      <dgm:t>
        <a:bodyPr/>
        <a:lstStyle/>
        <a:p>
          <a:endParaRPr lang="en-US"/>
        </a:p>
      </dgm:t>
    </dgm:pt>
    <dgm:pt modelId="{2F80751A-5AAE-4FCD-AB3C-A2C355506569}" type="pres">
      <dgm:prSet presAssocID="{115DC91A-4EAE-4937-B45C-3BBFDC992AF7}" presName="cycle" presStyleCnt="0">
        <dgm:presLayoutVars>
          <dgm:chMax val="1"/>
          <dgm:dir/>
          <dgm:animLvl val="ctr"/>
          <dgm:resizeHandles val="exact"/>
        </dgm:presLayoutVars>
      </dgm:prSet>
      <dgm:spPr/>
      <dgm:t>
        <a:bodyPr/>
        <a:lstStyle/>
        <a:p>
          <a:endParaRPr lang="en-US"/>
        </a:p>
      </dgm:t>
    </dgm:pt>
    <dgm:pt modelId="{545FA6D0-37E0-49A5-8DC1-BC0BB9253430}" type="pres">
      <dgm:prSet presAssocID="{83E70E14-E993-4F2F-9864-91F7E4BA61E4}" presName="centerShape" presStyleLbl="node0" presStyleIdx="0" presStyleCnt="1"/>
      <dgm:spPr/>
      <dgm:t>
        <a:bodyPr/>
        <a:lstStyle/>
        <a:p>
          <a:endParaRPr lang="en-US"/>
        </a:p>
      </dgm:t>
    </dgm:pt>
    <dgm:pt modelId="{71093E30-DAE5-4982-97AA-38D659E2389E}" type="pres">
      <dgm:prSet presAssocID="{AA14FBCB-E31E-458C-8713-A227F185C8C4}" presName="parTrans" presStyleLbl="bgSibTrans2D1" presStyleIdx="0" presStyleCnt="3"/>
      <dgm:spPr/>
      <dgm:t>
        <a:bodyPr/>
        <a:lstStyle/>
        <a:p>
          <a:endParaRPr lang="en-US"/>
        </a:p>
      </dgm:t>
    </dgm:pt>
    <dgm:pt modelId="{98E4BE4C-FDE2-4090-A2F3-740C0B22489A}" type="pres">
      <dgm:prSet presAssocID="{90BC05ED-BD09-43DE-A171-625D720C7AC2}" presName="node" presStyleLbl="node1" presStyleIdx="0" presStyleCnt="3">
        <dgm:presLayoutVars>
          <dgm:bulletEnabled val="1"/>
        </dgm:presLayoutVars>
      </dgm:prSet>
      <dgm:spPr/>
      <dgm:t>
        <a:bodyPr/>
        <a:lstStyle/>
        <a:p>
          <a:endParaRPr lang="en-US"/>
        </a:p>
      </dgm:t>
    </dgm:pt>
    <dgm:pt modelId="{7EDDDFD8-991B-498A-8208-1E70B5BEE606}" type="pres">
      <dgm:prSet presAssocID="{8231BA38-DA46-486E-B8F2-33FDE5C1EBE0}" presName="parTrans" presStyleLbl="bgSibTrans2D1" presStyleIdx="1" presStyleCnt="3"/>
      <dgm:spPr/>
      <dgm:t>
        <a:bodyPr/>
        <a:lstStyle/>
        <a:p>
          <a:endParaRPr lang="en-US"/>
        </a:p>
      </dgm:t>
    </dgm:pt>
    <dgm:pt modelId="{04EDF250-9075-47C7-8E5D-FA886003EC43}" type="pres">
      <dgm:prSet presAssocID="{637DB24A-EB32-4DF3-A244-8439749768AC}" presName="node" presStyleLbl="node1" presStyleIdx="1" presStyleCnt="3">
        <dgm:presLayoutVars>
          <dgm:bulletEnabled val="1"/>
        </dgm:presLayoutVars>
      </dgm:prSet>
      <dgm:spPr/>
      <dgm:t>
        <a:bodyPr/>
        <a:lstStyle/>
        <a:p>
          <a:endParaRPr lang="en-US"/>
        </a:p>
      </dgm:t>
    </dgm:pt>
    <dgm:pt modelId="{0614EAC2-764D-48FA-85FA-EAC3F78B5D29}" type="pres">
      <dgm:prSet presAssocID="{A3F42B93-A3CB-4A7C-ABFB-2E21C5F0D3DC}" presName="parTrans" presStyleLbl="bgSibTrans2D1" presStyleIdx="2" presStyleCnt="3"/>
      <dgm:spPr/>
      <dgm:t>
        <a:bodyPr/>
        <a:lstStyle/>
        <a:p>
          <a:endParaRPr lang="en-US"/>
        </a:p>
      </dgm:t>
    </dgm:pt>
    <dgm:pt modelId="{F18966AE-BD4C-4B3C-92DF-3CEDBCB3FDDD}" type="pres">
      <dgm:prSet presAssocID="{43D718AF-4A98-45AF-8454-99BC6C07D300}" presName="node" presStyleLbl="node1" presStyleIdx="2" presStyleCnt="3">
        <dgm:presLayoutVars>
          <dgm:bulletEnabled val="1"/>
        </dgm:presLayoutVars>
      </dgm:prSet>
      <dgm:spPr/>
      <dgm:t>
        <a:bodyPr/>
        <a:lstStyle/>
        <a:p>
          <a:endParaRPr lang="en-US"/>
        </a:p>
      </dgm:t>
    </dgm:pt>
  </dgm:ptLst>
  <dgm:cxnLst>
    <dgm:cxn modelId="{D61A4A8A-9D8B-4018-9512-C2391C71E77A}" srcId="{115DC91A-4EAE-4937-B45C-3BBFDC992AF7}" destId="{83E70E14-E993-4F2F-9864-91F7E4BA61E4}" srcOrd="0" destOrd="0" parTransId="{79FD5F63-10D4-40C2-8398-F4BE81DD52A6}" sibTransId="{70A573B6-747A-4190-B856-B9EF395E1CD9}"/>
    <dgm:cxn modelId="{CB35AD04-CE1F-46E1-8FB2-28DA1A2519C9}" type="presOf" srcId="{637DB24A-EB32-4DF3-A244-8439749768AC}" destId="{04EDF250-9075-47C7-8E5D-FA886003EC43}" srcOrd="0" destOrd="0" presId="urn:microsoft.com/office/officeart/2005/8/layout/radial4"/>
    <dgm:cxn modelId="{3FD3CDE8-D3CB-4574-96FE-AE5F199F3642}" type="presOf" srcId="{8231BA38-DA46-486E-B8F2-33FDE5C1EBE0}" destId="{7EDDDFD8-991B-498A-8208-1E70B5BEE606}" srcOrd="0" destOrd="0" presId="urn:microsoft.com/office/officeart/2005/8/layout/radial4"/>
    <dgm:cxn modelId="{F5C4EF9A-DCCD-4B96-92F3-69B4679E5FD6}" type="presOf" srcId="{A3F42B93-A3CB-4A7C-ABFB-2E21C5F0D3DC}" destId="{0614EAC2-764D-48FA-85FA-EAC3F78B5D29}" srcOrd="0" destOrd="0" presId="urn:microsoft.com/office/officeart/2005/8/layout/radial4"/>
    <dgm:cxn modelId="{7BFDC595-26E1-4E10-8762-716B530464A4}" type="presOf" srcId="{AA14FBCB-E31E-458C-8713-A227F185C8C4}" destId="{71093E30-DAE5-4982-97AA-38D659E2389E}" srcOrd="0" destOrd="0" presId="urn:microsoft.com/office/officeart/2005/8/layout/radial4"/>
    <dgm:cxn modelId="{244FDCB1-994A-43AC-87A2-B3ACB653A766}" type="presOf" srcId="{43D718AF-4A98-45AF-8454-99BC6C07D300}" destId="{F18966AE-BD4C-4B3C-92DF-3CEDBCB3FDDD}" srcOrd="0" destOrd="0" presId="urn:microsoft.com/office/officeart/2005/8/layout/radial4"/>
    <dgm:cxn modelId="{14590485-682D-4B31-8AA3-621E859C1EC4}" srcId="{83E70E14-E993-4F2F-9864-91F7E4BA61E4}" destId="{90BC05ED-BD09-43DE-A171-625D720C7AC2}" srcOrd="0" destOrd="0" parTransId="{AA14FBCB-E31E-458C-8713-A227F185C8C4}" sibTransId="{20D77342-D200-4736-BBB8-3CAC4F42D1B7}"/>
    <dgm:cxn modelId="{EF9A41CE-8DEA-4ABF-8E68-68B976DE6160}" srcId="{83E70E14-E993-4F2F-9864-91F7E4BA61E4}" destId="{43D718AF-4A98-45AF-8454-99BC6C07D300}" srcOrd="2" destOrd="0" parTransId="{A3F42B93-A3CB-4A7C-ABFB-2E21C5F0D3DC}" sibTransId="{9C280C0A-3A6A-4934-A9AD-4031EFD9E512}"/>
    <dgm:cxn modelId="{3E6E7DC3-4339-4B34-BAD3-CD8955CB9EE6}" srcId="{83E70E14-E993-4F2F-9864-91F7E4BA61E4}" destId="{637DB24A-EB32-4DF3-A244-8439749768AC}" srcOrd="1" destOrd="0" parTransId="{8231BA38-DA46-486E-B8F2-33FDE5C1EBE0}" sibTransId="{16419FB0-7607-4F16-8300-EB52C63C4767}"/>
    <dgm:cxn modelId="{608554F7-6C93-4D4F-85F6-F6997F94D57C}" type="presOf" srcId="{83E70E14-E993-4F2F-9864-91F7E4BA61E4}" destId="{545FA6D0-37E0-49A5-8DC1-BC0BB9253430}" srcOrd="0" destOrd="0" presId="urn:microsoft.com/office/officeart/2005/8/layout/radial4"/>
    <dgm:cxn modelId="{17E1697A-3FEB-4C3F-9A1A-CB651B1742DE}" type="presOf" srcId="{115DC91A-4EAE-4937-B45C-3BBFDC992AF7}" destId="{2F80751A-5AAE-4FCD-AB3C-A2C355506569}" srcOrd="0" destOrd="0" presId="urn:microsoft.com/office/officeart/2005/8/layout/radial4"/>
    <dgm:cxn modelId="{529604FE-030D-4629-B837-73D33A63DCE1}" type="presOf" srcId="{90BC05ED-BD09-43DE-A171-625D720C7AC2}" destId="{98E4BE4C-FDE2-4090-A2F3-740C0B22489A}" srcOrd="0" destOrd="0" presId="urn:microsoft.com/office/officeart/2005/8/layout/radial4"/>
    <dgm:cxn modelId="{7757DE58-BE57-45FA-8D08-0039AAC47E20}" type="presParOf" srcId="{2F80751A-5AAE-4FCD-AB3C-A2C355506569}" destId="{545FA6D0-37E0-49A5-8DC1-BC0BB9253430}" srcOrd="0" destOrd="0" presId="urn:microsoft.com/office/officeart/2005/8/layout/radial4"/>
    <dgm:cxn modelId="{47B248AA-5AD3-4538-93B2-50008525731B}" type="presParOf" srcId="{2F80751A-5AAE-4FCD-AB3C-A2C355506569}" destId="{71093E30-DAE5-4982-97AA-38D659E2389E}" srcOrd="1" destOrd="0" presId="urn:microsoft.com/office/officeart/2005/8/layout/radial4"/>
    <dgm:cxn modelId="{A6E971A8-1B43-4F16-AB0B-3335EE6DAD20}" type="presParOf" srcId="{2F80751A-5AAE-4FCD-AB3C-A2C355506569}" destId="{98E4BE4C-FDE2-4090-A2F3-740C0B22489A}" srcOrd="2" destOrd="0" presId="urn:microsoft.com/office/officeart/2005/8/layout/radial4"/>
    <dgm:cxn modelId="{AAA9A1EE-58CE-42EE-BC09-291457BDEEC5}" type="presParOf" srcId="{2F80751A-5AAE-4FCD-AB3C-A2C355506569}" destId="{7EDDDFD8-991B-498A-8208-1E70B5BEE606}" srcOrd="3" destOrd="0" presId="urn:microsoft.com/office/officeart/2005/8/layout/radial4"/>
    <dgm:cxn modelId="{EA4516D9-1785-44BB-A7A6-EFB7200D1D6C}" type="presParOf" srcId="{2F80751A-5AAE-4FCD-AB3C-A2C355506569}" destId="{04EDF250-9075-47C7-8E5D-FA886003EC43}" srcOrd="4" destOrd="0" presId="urn:microsoft.com/office/officeart/2005/8/layout/radial4"/>
    <dgm:cxn modelId="{CD347F8A-4A7C-4BF1-A6CA-A89AC24DFB15}" type="presParOf" srcId="{2F80751A-5AAE-4FCD-AB3C-A2C355506569}" destId="{0614EAC2-764D-48FA-85FA-EAC3F78B5D29}" srcOrd="5" destOrd="0" presId="urn:microsoft.com/office/officeart/2005/8/layout/radial4"/>
    <dgm:cxn modelId="{1F785BF6-E9F8-41E2-B9D8-9FC8B1C6350C}" type="presParOf" srcId="{2F80751A-5AAE-4FCD-AB3C-A2C355506569}" destId="{F18966AE-BD4C-4B3C-92DF-3CEDBCB3FDDD}" srcOrd="6" destOrd="0" presId="urn:microsoft.com/office/officeart/2005/8/layout/radial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7E6A89D-F8D7-4299-817F-681F064C5D60}" type="doc">
      <dgm:prSet loTypeId="urn:microsoft.com/office/officeart/2005/8/layout/cycle1" loCatId="cycle" qsTypeId="urn:microsoft.com/office/officeart/2005/8/quickstyle/simple5" qsCatId="simple" csTypeId="urn:microsoft.com/office/officeart/2005/8/colors/colorful1#1" csCatId="colorful" phldr="1"/>
      <dgm:spPr/>
      <dgm:t>
        <a:bodyPr/>
        <a:lstStyle/>
        <a:p>
          <a:endParaRPr lang="en-US"/>
        </a:p>
      </dgm:t>
    </dgm:pt>
    <dgm:pt modelId="{1CA1256B-85F8-4CEB-91F1-F003A4779E7C}">
      <dgm:prSet phldrT="[Text]"/>
      <dgm:spPr/>
      <dgm:t>
        <a:bodyPr/>
        <a:lstStyle/>
        <a:p>
          <a:r>
            <a:rPr lang="en-US" dirty="0" smtClean="0"/>
            <a:t>Political Unrest</a:t>
          </a:r>
          <a:endParaRPr lang="en-US" dirty="0"/>
        </a:p>
      </dgm:t>
    </dgm:pt>
    <dgm:pt modelId="{3841CDB6-85DD-40A9-8397-B574EC83E06D}" type="parTrans" cxnId="{64169453-37FE-4C7C-917E-3D5823212EE2}">
      <dgm:prSet/>
      <dgm:spPr/>
      <dgm:t>
        <a:bodyPr/>
        <a:lstStyle/>
        <a:p>
          <a:endParaRPr lang="en-US"/>
        </a:p>
      </dgm:t>
    </dgm:pt>
    <dgm:pt modelId="{EE1C52C2-7DB2-48CE-9E70-29FB0D76C675}" type="sibTrans" cxnId="{64169453-37FE-4C7C-917E-3D5823212EE2}">
      <dgm:prSet/>
      <dgm:spPr/>
      <dgm:t>
        <a:bodyPr/>
        <a:lstStyle/>
        <a:p>
          <a:endParaRPr lang="en-US"/>
        </a:p>
      </dgm:t>
    </dgm:pt>
    <dgm:pt modelId="{42C53874-1D98-4662-9CAE-1474DB33EC9A}">
      <dgm:prSet phldrT="[Text]"/>
      <dgm:spPr/>
      <dgm:t>
        <a:bodyPr/>
        <a:lstStyle/>
        <a:p>
          <a:r>
            <a:rPr lang="en-US" dirty="0" smtClean="0"/>
            <a:t>Terrorism</a:t>
          </a:r>
          <a:endParaRPr lang="en-US" dirty="0"/>
        </a:p>
      </dgm:t>
    </dgm:pt>
    <dgm:pt modelId="{359D8BD1-3D9E-46A3-A5FA-D78DBE49D578}" type="parTrans" cxnId="{BDE32E17-B3A6-47A0-B061-0CCE27BAF8E0}">
      <dgm:prSet/>
      <dgm:spPr/>
      <dgm:t>
        <a:bodyPr/>
        <a:lstStyle/>
        <a:p>
          <a:endParaRPr lang="en-US"/>
        </a:p>
      </dgm:t>
    </dgm:pt>
    <dgm:pt modelId="{149FF0ED-1DFF-47C7-8697-9EDD69E1FD3D}" type="sibTrans" cxnId="{BDE32E17-B3A6-47A0-B061-0CCE27BAF8E0}">
      <dgm:prSet/>
      <dgm:spPr/>
      <dgm:t>
        <a:bodyPr/>
        <a:lstStyle/>
        <a:p>
          <a:endParaRPr lang="en-US"/>
        </a:p>
      </dgm:t>
    </dgm:pt>
    <dgm:pt modelId="{0A39A31A-2930-4A71-8FE0-EB1090F05A8F}">
      <dgm:prSet phldrT="[Text]"/>
      <dgm:spPr/>
      <dgm:t>
        <a:bodyPr/>
        <a:lstStyle/>
        <a:p>
          <a:r>
            <a:rPr lang="en-US" dirty="0" smtClean="0"/>
            <a:t>Degradation of Moral values</a:t>
          </a:r>
          <a:endParaRPr lang="en-US" dirty="0"/>
        </a:p>
      </dgm:t>
    </dgm:pt>
    <dgm:pt modelId="{E9731A6F-2800-464F-B32A-785C30AEFA1E}" type="parTrans" cxnId="{4A70D1AA-78E4-41F9-97E6-0DD85B4FB518}">
      <dgm:prSet/>
      <dgm:spPr/>
      <dgm:t>
        <a:bodyPr/>
        <a:lstStyle/>
        <a:p>
          <a:endParaRPr lang="en-US"/>
        </a:p>
      </dgm:t>
    </dgm:pt>
    <dgm:pt modelId="{3F46FDBB-A50B-4375-AB91-222C591E5466}" type="sibTrans" cxnId="{4A70D1AA-78E4-41F9-97E6-0DD85B4FB518}">
      <dgm:prSet/>
      <dgm:spPr/>
      <dgm:t>
        <a:bodyPr/>
        <a:lstStyle/>
        <a:p>
          <a:endParaRPr lang="en-US"/>
        </a:p>
      </dgm:t>
    </dgm:pt>
    <dgm:pt modelId="{4BE92F92-4B9E-4BA7-84A0-7C2612272210}">
      <dgm:prSet phldrT="[Text]"/>
      <dgm:spPr/>
      <dgm:t>
        <a:bodyPr/>
        <a:lstStyle/>
        <a:p>
          <a:r>
            <a:rPr lang="en-US" dirty="0" smtClean="0"/>
            <a:t>Natural Disasters</a:t>
          </a:r>
          <a:endParaRPr lang="en-US" dirty="0"/>
        </a:p>
      </dgm:t>
    </dgm:pt>
    <dgm:pt modelId="{3F0F1D66-6D14-4946-BB31-1D4D1507551B}" type="parTrans" cxnId="{CCFF88E3-59D6-44E9-BC8D-BB96BF91B223}">
      <dgm:prSet/>
      <dgm:spPr/>
      <dgm:t>
        <a:bodyPr/>
        <a:lstStyle/>
        <a:p>
          <a:endParaRPr lang="en-US"/>
        </a:p>
      </dgm:t>
    </dgm:pt>
    <dgm:pt modelId="{3A38DBEA-5A27-4BA4-ACAA-64F20FDCCC7F}" type="sibTrans" cxnId="{CCFF88E3-59D6-44E9-BC8D-BB96BF91B223}">
      <dgm:prSet/>
      <dgm:spPr/>
      <dgm:t>
        <a:bodyPr/>
        <a:lstStyle/>
        <a:p>
          <a:endParaRPr lang="en-US"/>
        </a:p>
      </dgm:t>
    </dgm:pt>
    <dgm:pt modelId="{293CFA4B-E947-4B3D-9765-4E1FC0FAF70B}">
      <dgm:prSet phldrT="[Text]"/>
      <dgm:spPr/>
      <dgm:t>
        <a:bodyPr/>
        <a:lstStyle/>
        <a:p>
          <a:r>
            <a:rPr lang="en-US" dirty="0" smtClean="0"/>
            <a:t>Violence</a:t>
          </a:r>
          <a:endParaRPr lang="en-US" dirty="0"/>
        </a:p>
      </dgm:t>
    </dgm:pt>
    <dgm:pt modelId="{05994D4B-7A47-40C3-BBD3-6CEA571CCBBD}" type="parTrans" cxnId="{65A0ED38-819B-4C6F-8EC8-D884FD78BEFB}">
      <dgm:prSet/>
      <dgm:spPr/>
      <dgm:t>
        <a:bodyPr/>
        <a:lstStyle/>
        <a:p>
          <a:endParaRPr lang="en-US"/>
        </a:p>
      </dgm:t>
    </dgm:pt>
    <dgm:pt modelId="{04992301-F032-4F7D-AB45-8B673FF48C10}" type="sibTrans" cxnId="{65A0ED38-819B-4C6F-8EC8-D884FD78BEFB}">
      <dgm:prSet/>
      <dgm:spPr/>
      <dgm:t>
        <a:bodyPr/>
        <a:lstStyle/>
        <a:p>
          <a:endParaRPr lang="en-US"/>
        </a:p>
      </dgm:t>
    </dgm:pt>
    <dgm:pt modelId="{B2F5C25B-A15F-48F9-9329-DC9DC6D5CA53}" type="pres">
      <dgm:prSet presAssocID="{37E6A89D-F8D7-4299-817F-681F064C5D60}" presName="cycle" presStyleCnt="0">
        <dgm:presLayoutVars>
          <dgm:dir/>
          <dgm:resizeHandles val="exact"/>
        </dgm:presLayoutVars>
      </dgm:prSet>
      <dgm:spPr/>
      <dgm:t>
        <a:bodyPr/>
        <a:lstStyle/>
        <a:p>
          <a:endParaRPr lang="en-US"/>
        </a:p>
      </dgm:t>
    </dgm:pt>
    <dgm:pt modelId="{0D910C81-4CBB-4320-A1BF-03E56D3311EA}" type="pres">
      <dgm:prSet presAssocID="{1CA1256B-85F8-4CEB-91F1-F003A4779E7C}" presName="dummy" presStyleCnt="0"/>
      <dgm:spPr/>
    </dgm:pt>
    <dgm:pt modelId="{2640BAB4-BD40-4B30-9422-BA6ABBC4D5D7}" type="pres">
      <dgm:prSet presAssocID="{1CA1256B-85F8-4CEB-91F1-F003A4779E7C}" presName="node" presStyleLbl="revTx" presStyleIdx="0" presStyleCnt="5">
        <dgm:presLayoutVars>
          <dgm:bulletEnabled val="1"/>
        </dgm:presLayoutVars>
      </dgm:prSet>
      <dgm:spPr/>
      <dgm:t>
        <a:bodyPr/>
        <a:lstStyle/>
        <a:p>
          <a:endParaRPr lang="en-US"/>
        </a:p>
      </dgm:t>
    </dgm:pt>
    <dgm:pt modelId="{A5C98B64-439B-4E1C-BC42-A742E54A78A0}" type="pres">
      <dgm:prSet presAssocID="{EE1C52C2-7DB2-48CE-9E70-29FB0D76C675}" presName="sibTrans" presStyleLbl="node1" presStyleIdx="0" presStyleCnt="5"/>
      <dgm:spPr/>
      <dgm:t>
        <a:bodyPr/>
        <a:lstStyle/>
        <a:p>
          <a:endParaRPr lang="en-US"/>
        </a:p>
      </dgm:t>
    </dgm:pt>
    <dgm:pt modelId="{B3CF1DB0-4745-42DE-8712-D58EA3BABACE}" type="pres">
      <dgm:prSet presAssocID="{42C53874-1D98-4662-9CAE-1474DB33EC9A}" presName="dummy" presStyleCnt="0"/>
      <dgm:spPr/>
    </dgm:pt>
    <dgm:pt modelId="{4B830CE3-51AB-448D-B156-2085EAE6499E}" type="pres">
      <dgm:prSet presAssocID="{42C53874-1D98-4662-9CAE-1474DB33EC9A}" presName="node" presStyleLbl="revTx" presStyleIdx="1" presStyleCnt="5">
        <dgm:presLayoutVars>
          <dgm:bulletEnabled val="1"/>
        </dgm:presLayoutVars>
      </dgm:prSet>
      <dgm:spPr/>
      <dgm:t>
        <a:bodyPr/>
        <a:lstStyle/>
        <a:p>
          <a:endParaRPr lang="en-US"/>
        </a:p>
      </dgm:t>
    </dgm:pt>
    <dgm:pt modelId="{6D0045CD-4F36-4061-AC3D-EB6B7BDD30D0}" type="pres">
      <dgm:prSet presAssocID="{149FF0ED-1DFF-47C7-8697-9EDD69E1FD3D}" presName="sibTrans" presStyleLbl="node1" presStyleIdx="1" presStyleCnt="5"/>
      <dgm:spPr/>
      <dgm:t>
        <a:bodyPr/>
        <a:lstStyle/>
        <a:p>
          <a:endParaRPr lang="en-US"/>
        </a:p>
      </dgm:t>
    </dgm:pt>
    <dgm:pt modelId="{CFFB5E6E-A209-4278-94A9-2A5874C3CD02}" type="pres">
      <dgm:prSet presAssocID="{0A39A31A-2930-4A71-8FE0-EB1090F05A8F}" presName="dummy" presStyleCnt="0"/>
      <dgm:spPr/>
    </dgm:pt>
    <dgm:pt modelId="{4CB473CA-A956-42B7-8FD6-C28DC6D837CF}" type="pres">
      <dgm:prSet presAssocID="{0A39A31A-2930-4A71-8FE0-EB1090F05A8F}" presName="node" presStyleLbl="revTx" presStyleIdx="2" presStyleCnt="5">
        <dgm:presLayoutVars>
          <dgm:bulletEnabled val="1"/>
        </dgm:presLayoutVars>
      </dgm:prSet>
      <dgm:spPr/>
      <dgm:t>
        <a:bodyPr/>
        <a:lstStyle/>
        <a:p>
          <a:endParaRPr lang="en-US"/>
        </a:p>
      </dgm:t>
    </dgm:pt>
    <dgm:pt modelId="{38420678-9EE7-4F6C-A207-09499B0510CF}" type="pres">
      <dgm:prSet presAssocID="{3F46FDBB-A50B-4375-AB91-222C591E5466}" presName="sibTrans" presStyleLbl="node1" presStyleIdx="2" presStyleCnt="5"/>
      <dgm:spPr/>
      <dgm:t>
        <a:bodyPr/>
        <a:lstStyle/>
        <a:p>
          <a:endParaRPr lang="en-US"/>
        </a:p>
      </dgm:t>
    </dgm:pt>
    <dgm:pt modelId="{00C7973E-696F-4902-B5E3-5CCA66D45C8B}" type="pres">
      <dgm:prSet presAssocID="{4BE92F92-4B9E-4BA7-84A0-7C2612272210}" presName="dummy" presStyleCnt="0"/>
      <dgm:spPr/>
    </dgm:pt>
    <dgm:pt modelId="{9EFF7343-7130-4A28-93A5-1B11631CDA20}" type="pres">
      <dgm:prSet presAssocID="{4BE92F92-4B9E-4BA7-84A0-7C2612272210}" presName="node" presStyleLbl="revTx" presStyleIdx="3" presStyleCnt="5">
        <dgm:presLayoutVars>
          <dgm:bulletEnabled val="1"/>
        </dgm:presLayoutVars>
      </dgm:prSet>
      <dgm:spPr/>
      <dgm:t>
        <a:bodyPr/>
        <a:lstStyle/>
        <a:p>
          <a:endParaRPr lang="en-US"/>
        </a:p>
      </dgm:t>
    </dgm:pt>
    <dgm:pt modelId="{ED88E124-52B8-4DF7-A776-1B077920E173}" type="pres">
      <dgm:prSet presAssocID="{3A38DBEA-5A27-4BA4-ACAA-64F20FDCCC7F}" presName="sibTrans" presStyleLbl="node1" presStyleIdx="3" presStyleCnt="5"/>
      <dgm:spPr/>
      <dgm:t>
        <a:bodyPr/>
        <a:lstStyle/>
        <a:p>
          <a:endParaRPr lang="en-US"/>
        </a:p>
      </dgm:t>
    </dgm:pt>
    <dgm:pt modelId="{BA374D1A-8344-4DAD-86C2-93B356F061C3}" type="pres">
      <dgm:prSet presAssocID="{293CFA4B-E947-4B3D-9765-4E1FC0FAF70B}" presName="dummy" presStyleCnt="0"/>
      <dgm:spPr/>
    </dgm:pt>
    <dgm:pt modelId="{460258F6-2D19-4E83-9D82-9F73C66C9C2D}" type="pres">
      <dgm:prSet presAssocID="{293CFA4B-E947-4B3D-9765-4E1FC0FAF70B}" presName="node" presStyleLbl="revTx" presStyleIdx="4" presStyleCnt="5">
        <dgm:presLayoutVars>
          <dgm:bulletEnabled val="1"/>
        </dgm:presLayoutVars>
      </dgm:prSet>
      <dgm:spPr/>
      <dgm:t>
        <a:bodyPr/>
        <a:lstStyle/>
        <a:p>
          <a:endParaRPr lang="en-US"/>
        </a:p>
      </dgm:t>
    </dgm:pt>
    <dgm:pt modelId="{E9B1EA49-A74B-4850-BBF5-FC4604239651}" type="pres">
      <dgm:prSet presAssocID="{04992301-F032-4F7D-AB45-8B673FF48C10}" presName="sibTrans" presStyleLbl="node1" presStyleIdx="4" presStyleCnt="5"/>
      <dgm:spPr/>
      <dgm:t>
        <a:bodyPr/>
        <a:lstStyle/>
        <a:p>
          <a:endParaRPr lang="en-US"/>
        </a:p>
      </dgm:t>
    </dgm:pt>
  </dgm:ptLst>
  <dgm:cxnLst>
    <dgm:cxn modelId="{DA6C6DF5-B04D-4DE5-AC39-CB364A2C725B}" type="presOf" srcId="{42C53874-1D98-4662-9CAE-1474DB33EC9A}" destId="{4B830CE3-51AB-448D-B156-2085EAE6499E}" srcOrd="0" destOrd="0" presId="urn:microsoft.com/office/officeart/2005/8/layout/cycle1"/>
    <dgm:cxn modelId="{0DDA5C1A-2C29-47BE-9853-2FA5E431BF15}" type="presOf" srcId="{EE1C52C2-7DB2-48CE-9E70-29FB0D76C675}" destId="{A5C98B64-439B-4E1C-BC42-A742E54A78A0}" srcOrd="0" destOrd="0" presId="urn:microsoft.com/office/officeart/2005/8/layout/cycle1"/>
    <dgm:cxn modelId="{7CE75EE0-2450-4A1E-AB5F-429640DA89B6}" type="presOf" srcId="{3A38DBEA-5A27-4BA4-ACAA-64F20FDCCC7F}" destId="{ED88E124-52B8-4DF7-A776-1B077920E173}" srcOrd="0" destOrd="0" presId="urn:microsoft.com/office/officeart/2005/8/layout/cycle1"/>
    <dgm:cxn modelId="{BDE32E17-B3A6-47A0-B061-0CCE27BAF8E0}" srcId="{37E6A89D-F8D7-4299-817F-681F064C5D60}" destId="{42C53874-1D98-4662-9CAE-1474DB33EC9A}" srcOrd="1" destOrd="0" parTransId="{359D8BD1-3D9E-46A3-A5FA-D78DBE49D578}" sibTransId="{149FF0ED-1DFF-47C7-8697-9EDD69E1FD3D}"/>
    <dgm:cxn modelId="{65A0ED38-819B-4C6F-8EC8-D884FD78BEFB}" srcId="{37E6A89D-F8D7-4299-817F-681F064C5D60}" destId="{293CFA4B-E947-4B3D-9765-4E1FC0FAF70B}" srcOrd="4" destOrd="0" parTransId="{05994D4B-7A47-40C3-BBD3-6CEA571CCBBD}" sibTransId="{04992301-F032-4F7D-AB45-8B673FF48C10}"/>
    <dgm:cxn modelId="{64169453-37FE-4C7C-917E-3D5823212EE2}" srcId="{37E6A89D-F8D7-4299-817F-681F064C5D60}" destId="{1CA1256B-85F8-4CEB-91F1-F003A4779E7C}" srcOrd="0" destOrd="0" parTransId="{3841CDB6-85DD-40A9-8397-B574EC83E06D}" sibTransId="{EE1C52C2-7DB2-48CE-9E70-29FB0D76C675}"/>
    <dgm:cxn modelId="{0DBAD33E-FE00-40A7-AB3E-699CACAC0E16}" type="presOf" srcId="{149FF0ED-1DFF-47C7-8697-9EDD69E1FD3D}" destId="{6D0045CD-4F36-4061-AC3D-EB6B7BDD30D0}" srcOrd="0" destOrd="0" presId="urn:microsoft.com/office/officeart/2005/8/layout/cycle1"/>
    <dgm:cxn modelId="{F8DD1E16-6066-410D-85D1-378623DF6E4B}" type="presOf" srcId="{293CFA4B-E947-4B3D-9765-4E1FC0FAF70B}" destId="{460258F6-2D19-4E83-9D82-9F73C66C9C2D}" srcOrd="0" destOrd="0" presId="urn:microsoft.com/office/officeart/2005/8/layout/cycle1"/>
    <dgm:cxn modelId="{CCFF88E3-59D6-44E9-BC8D-BB96BF91B223}" srcId="{37E6A89D-F8D7-4299-817F-681F064C5D60}" destId="{4BE92F92-4B9E-4BA7-84A0-7C2612272210}" srcOrd="3" destOrd="0" parTransId="{3F0F1D66-6D14-4946-BB31-1D4D1507551B}" sibTransId="{3A38DBEA-5A27-4BA4-ACAA-64F20FDCCC7F}"/>
    <dgm:cxn modelId="{C9896484-EDDF-4B3E-A5A8-977CA1A04E2E}" type="presOf" srcId="{04992301-F032-4F7D-AB45-8B673FF48C10}" destId="{E9B1EA49-A74B-4850-BBF5-FC4604239651}" srcOrd="0" destOrd="0" presId="urn:microsoft.com/office/officeart/2005/8/layout/cycle1"/>
    <dgm:cxn modelId="{3D1F6D8F-78EF-41A8-8AA3-A801C1A0E660}" type="presOf" srcId="{4BE92F92-4B9E-4BA7-84A0-7C2612272210}" destId="{9EFF7343-7130-4A28-93A5-1B11631CDA20}" srcOrd="0" destOrd="0" presId="urn:microsoft.com/office/officeart/2005/8/layout/cycle1"/>
    <dgm:cxn modelId="{4A70D1AA-78E4-41F9-97E6-0DD85B4FB518}" srcId="{37E6A89D-F8D7-4299-817F-681F064C5D60}" destId="{0A39A31A-2930-4A71-8FE0-EB1090F05A8F}" srcOrd="2" destOrd="0" parTransId="{E9731A6F-2800-464F-B32A-785C30AEFA1E}" sibTransId="{3F46FDBB-A50B-4375-AB91-222C591E5466}"/>
    <dgm:cxn modelId="{FC6F9C1F-4891-43CE-BAB0-811EB041BE7C}" type="presOf" srcId="{1CA1256B-85F8-4CEB-91F1-F003A4779E7C}" destId="{2640BAB4-BD40-4B30-9422-BA6ABBC4D5D7}" srcOrd="0" destOrd="0" presId="urn:microsoft.com/office/officeart/2005/8/layout/cycle1"/>
    <dgm:cxn modelId="{5D59855C-7394-459A-ACEC-C71CF49737D3}" type="presOf" srcId="{37E6A89D-F8D7-4299-817F-681F064C5D60}" destId="{B2F5C25B-A15F-48F9-9329-DC9DC6D5CA53}" srcOrd="0" destOrd="0" presId="urn:microsoft.com/office/officeart/2005/8/layout/cycle1"/>
    <dgm:cxn modelId="{9D057382-7B65-40D7-8421-8392C7AE6361}" type="presOf" srcId="{0A39A31A-2930-4A71-8FE0-EB1090F05A8F}" destId="{4CB473CA-A956-42B7-8FD6-C28DC6D837CF}" srcOrd="0" destOrd="0" presId="urn:microsoft.com/office/officeart/2005/8/layout/cycle1"/>
    <dgm:cxn modelId="{8CFCC31C-639D-47AB-84FE-93F26D40BBA7}" type="presOf" srcId="{3F46FDBB-A50B-4375-AB91-222C591E5466}" destId="{38420678-9EE7-4F6C-A207-09499B0510CF}" srcOrd="0" destOrd="0" presId="urn:microsoft.com/office/officeart/2005/8/layout/cycle1"/>
    <dgm:cxn modelId="{DDCA74BB-D6C4-42AD-B448-B3E9C1F1544B}" type="presParOf" srcId="{B2F5C25B-A15F-48F9-9329-DC9DC6D5CA53}" destId="{0D910C81-4CBB-4320-A1BF-03E56D3311EA}" srcOrd="0" destOrd="0" presId="urn:microsoft.com/office/officeart/2005/8/layout/cycle1"/>
    <dgm:cxn modelId="{C0451139-397E-43F4-8A2A-F1541A4C0017}" type="presParOf" srcId="{B2F5C25B-A15F-48F9-9329-DC9DC6D5CA53}" destId="{2640BAB4-BD40-4B30-9422-BA6ABBC4D5D7}" srcOrd="1" destOrd="0" presId="urn:microsoft.com/office/officeart/2005/8/layout/cycle1"/>
    <dgm:cxn modelId="{3978F2B2-766E-406C-8CB5-2BD382B565A5}" type="presParOf" srcId="{B2F5C25B-A15F-48F9-9329-DC9DC6D5CA53}" destId="{A5C98B64-439B-4E1C-BC42-A742E54A78A0}" srcOrd="2" destOrd="0" presId="urn:microsoft.com/office/officeart/2005/8/layout/cycle1"/>
    <dgm:cxn modelId="{C460D34C-DB64-4345-A537-C3CB00EEC731}" type="presParOf" srcId="{B2F5C25B-A15F-48F9-9329-DC9DC6D5CA53}" destId="{B3CF1DB0-4745-42DE-8712-D58EA3BABACE}" srcOrd="3" destOrd="0" presId="urn:microsoft.com/office/officeart/2005/8/layout/cycle1"/>
    <dgm:cxn modelId="{60213379-762E-4B93-B5C4-30F17AC47DDE}" type="presParOf" srcId="{B2F5C25B-A15F-48F9-9329-DC9DC6D5CA53}" destId="{4B830CE3-51AB-448D-B156-2085EAE6499E}" srcOrd="4" destOrd="0" presId="urn:microsoft.com/office/officeart/2005/8/layout/cycle1"/>
    <dgm:cxn modelId="{AFA22719-7E59-4255-A6D4-625C2F7D714D}" type="presParOf" srcId="{B2F5C25B-A15F-48F9-9329-DC9DC6D5CA53}" destId="{6D0045CD-4F36-4061-AC3D-EB6B7BDD30D0}" srcOrd="5" destOrd="0" presId="urn:microsoft.com/office/officeart/2005/8/layout/cycle1"/>
    <dgm:cxn modelId="{87709730-DCA8-4E6D-84F0-504B80D583AE}" type="presParOf" srcId="{B2F5C25B-A15F-48F9-9329-DC9DC6D5CA53}" destId="{CFFB5E6E-A209-4278-94A9-2A5874C3CD02}" srcOrd="6" destOrd="0" presId="urn:microsoft.com/office/officeart/2005/8/layout/cycle1"/>
    <dgm:cxn modelId="{F15B1437-6783-4C8A-A4FA-A005A9EC7FBA}" type="presParOf" srcId="{B2F5C25B-A15F-48F9-9329-DC9DC6D5CA53}" destId="{4CB473CA-A956-42B7-8FD6-C28DC6D837CF}" srcOrd="7" destOrd="0" presId="urn:microsoft.com/office/officeart/2005/8/layout/cycle1"/>
    <dgm:cxn modelId="{3D0DF55C-7C60-438E-916A-13B726516FC7}" type="presParOf" srcId="{B2F5C25B-A15F-48F9-9329-DC9DC6D5CA53}" destId="{38420678-9EE7-4F6C-A207-09499B0510CF}" srcOrd="8" destOrd="0" presId="urn:microsoft.com/office/officeart/2005/8/layout/cycle1"/>
    <dgm:cxn modelId="{772E5929-5FD5-4DF4-B81C-641B89DC531B}" type="presParOf" srcId="{B2F5C25B-A15F-48F9-9329-DC9DC6D5CA53}" destId="{00C7973E-696F-4902-B5E3-5CCA66D45C8B}" srcOrd="9" destOrd="0" presId="urn:microsoft.com/office/officeart/2005/8/layout/cycle1"/>
    <dgm:cxn modelId="{8062AECB-45A4-4F90-AB61-2DB6E1633754}" type="presParOf" srcId="{B2F5C25B-A15F-48F9-9329-DC9DC6D5CA53}" destId="{9EFF7343-7130-4A28-93A5-1B11631CDA20}" srcOrd="10" destOrd="0" presId="urn:microsoft.com/office/officeart/2005/8/layout/cycle1"/>
    <dgm:cxn modelId="{1BE07756-90BA-430E-824E-2D2D6731D418}" type="presParOf" srcId="{B2F5C25B-A15F-48F9-9329-DC9DC6D5CA53}" destId="{ED88E124-52B8-4DF7-A776-1B077920E173}" srcOrd="11" destOrd="0" presId="urn:microsoft.com/office/officeart/2005/8/layout/cycle1"/>
    <dgm:cxn modelId="{91717171-8C3B-4A05-8CE9-9AB4F7383ED2}" type="presParOf" srcId="{B2F5C25B-A15F-48F9-9329-DC9DC6D5CA53}" destId="{BA374D1A-8344-4DAD-86C2-93B356F061C3}" srcOrd="12" destOrd="0" presId="urn:microsoft.com/office/officeart/2005/8/layout/cycle1"/>
    <dgm:cxn modelId="{F0FA5379-5E7E-4E60-854D-120BD13CF671}" type="presParOf" srcId="{B2F5C25B-A15F-48F9-9329-DC9DC6D5CA53}" destId="{460258F6-2D19-4E83-9D82-9F73C66C9C2D}" srcOrd="13" destOrd="0" presId="urn:microsoft.com/office/officeart/2005/8/layout/cycle1"/>
    <dgm:cxn modelId="{1DB26E23-17B6-488F-89B0-B7DC9B512A1E}" type="presParOf" srcId="{B2F5C25B-A15F-48F9-9329-DC9DC6D5CA53}" destId="{E9B1EA49-A74B-4850-BBF5-FC4604239651}" srcOrd="14" destOrd="0" presId="urn:microsoft.com/office/officeart/2005/8/layout/cycle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7E6A89D-F8D7-4299-817F-681F064C5D60}" type="doc">
      <dgm:prSet loTypeId="urn:microsoft.com/office/officeart/2005/8/layout/cycle1" loCatId="cycle" qsTypeId="urn:microsoft.com/office/officeart/2005/8/quickstyle/simple5" qsCatId="simple" csTypeId="urn:microsoft.com/office/officeart/2005/8/colors/colorful1#2" csCatId="colorful" phldr="1"/>
      <dgm:spPr/>
      <dgm:t>
        <a:bodyPr/>
        <a:lstStyle/>
        <a:p>
          <a:endParaRPr lang="en-US"/>
        </a:p>
      </dgm:t>
    </dgm:pt>
    <dgm:pt modelId="{1CA1256B-85F8-4CEB-91F1-F003A4779E7C}">
      <dgm:prSet phldrT="[Text]"/>
      <dgm:spPr/>
      <dgm:t>
        <a:bodyPr/>
        <a:lstStyle/>
        <a:p>
          <a:r>
            <a:rPr lang="en-US" dirty="0" smtClean="0"/>
            <a:t>Political Unrest</a:t>
          </a:r>
          <a:endParaRPr lang="en-US" dirty="0"/>
        </a:p>
      </dgm:t>
    </dgm:pt>
    <dgm:pt modelId="{3841CDB6-85DD-40A9-8397-B574EC83E06D}" type="parTrans" cxnId="{64169453-37FE-4C7C-917E-3D5823212EE2}">
      <dgm:prSet/>
      <dgm:spPr/>
      <dgm:t>
        <a:bodyPr/>
        <a:lstStyle/>
        <a:p>
          <a:endParaRPr lang="en-US"/>
        </a:p>
      </dgm:t>
    </dgm:pt>
    <dgm:pt modelId="{EE1C52C2-7DB2-48CE-9E70-29FB0D76C675}" type="sibTrans" cxnId="{64169453-37FE-4C7C-917E-3D5823212EE2}">
      <dgm:prSet/>
      <dgm:spPr/>
      <dgm:t>
        <a:bodyPr/>
        <a:lstStyle/>
        <a:p>
          <a:endParaRPr lang="en-US"/>
        </a:p>
      </dgm:t>
    </dgm:pt>
    <dgm:pt modelId="{42C53874-1D98-4662-9CAE-1474DB33EC9A}">
      <dgm:prSet phldrT="[Text]"/>
      <dgm:spPr/>
      <dgm:t>
        <a:bodyPr/>
        <a:lstStyle/>
        <a:p>
          <a:r>
            <a:rPr lang="en-US" dirty="0" smtClean="0"/>
            <a:t>Terrorism</a:t>
          </a:r>
          <a:endParaRPr lang="en-US" dirty="0"/>
        </a:p>
      </dgm:t>
    </dgm:pt>
    <dgm:pt modelId="{359D8BD1-3D9E-46A3-A5FA-D78DBE49D578}" type="parTrans" cxnId="{BDE32E17-B3A6-47A0-B061-0CCE27BAF8E0}">
      <dgm:prSet/>
      <dgm:spPr/>
      <dgm:t>
        <a:bodyPr/>
        <a:lstStyle/>
        <a:p>
          <a:endParaRPr lang="en-US"/>
        </a:p>
      </dgm:t>
    </dgm:pt>
    <dgm:pt modelId="{149FF0ED-1DFF-47C7-8697-9EDD69E1FD3D}" type="sibTrans" cxnId="{BDE32E17-B3A6-47A0-B061-0CCE27BAF8E0}">
      <dgm:prSet/>
      <dgm:spPr/>
      <dgm:t>
        <a:bodyPr/>
        <a:lstStyle/>
        <a:p>
          <a:endParaRPr lang="en-US"/>
        </a:p>
      </dgm:t>
    </dgm:pt>
    <dgm:pt modelId="{0A39A31A-2930-4A71-8FE0-EB1090F05A8F}">
      <dgm:prSet phldrT="[Text]"/>
      <dgm:spPr/>
      <dgm:t>
        <a:bodyPr/>
        <a:lstStyle/>
        <a:p>
          <a:r>
            <a:rPr lang="en-US" dirty="0" smtClean="0"/>
            <a:t>Degradation of moral values</a:t>
          </a:r>
          <a:endParaRPr lang="en-US" dirty="0"/>
        </a:p>
      </dgm:t>
    </dgm:pt>
    <dgm:pt modelId="{E9731A6F-2800-464F-B32A-785C30AEFA1E}" type="parTrans" cxnId="{4A70D1AA-78E4-41F9-97E6-0DD85B4FB518}">
      <dgm:prSet/>
      <dgm:spPr/>
      <dgm:t>
        <a:bodyPr/>
        <a:lstStyle/>
        <a:p>
          <a:endParaRPr lang="en-US"/>
        </a:p>
      </dgm:t>
    </dgm:pt>
    <dgm:pt modelId="{3F46FDBB-A50B-4375-AB91-222C591E5466}" type="sibTrans" cxnId="{4A70D1AA-78E4-41F9-97E6-0DD85B4FB518}">
      <dgm:prSet/>
      <dgm:spPr/>
      <dgm:t>
        <a:bodyPr/>
        <a:lstStyle/>
        <a:p>
          <a:endParaRPr lang="en-US"/>
        </a:p>
      </dgm:t>
    </dgm:pt>
    <dgm:pt modelId="{4BE92F92-4B9E-4BA7-84A0-7C2612272210}">
      <dgm:prSet phldrT="[Text]"/>
      <dgm:spPr/>
      <dgm:t>
        <a:bodyPr/>
        <a:lstStyle/>
        <a:p>
          <a:r>
            <a:rPr lang="en-US" dirty="0" smtClean="0"/>
            <a:t>Natural Disasters</a:t>
          </a:r>
          <a:endParaRPr lang="en-US" dirty="0"/>
        </a:p>
      </dgm:t>
    </dgm:pt>
    <dgm:pt modelId="{3F0F1D66-6D14-4946-BB31-1D4D1507551B}" type="parTrans" cxnId="{CCFF88E3-59D6-44E9-BC8D-BB96BF91B223}">
      <dgm:prSet/>
      <dgm:spPr/>
      <dgm:t>
        <a:bodyPr/>
        <a:lstStyle/>
        <a:p>
          <a:endParaRPr lang="en-US"/>
        </a:p>
      </dgm:t>
    </dgm:pt>
    <dgm:pt modelId="{3A38DBEA-5A27-4BA4-ACAA-64F20FDCCC7F}" type="sibTrans" cxnId="{CCFF88E3-59D6-44E9-BC8D-BB96BF91B223}">
      <dgm:prSet/>
      <dgm:spPr/>
      <dgm:t>
        <a:bodyPr/>
        <a:lstStyle/>
        <a:p>
          <a:endParaRPr lang="en-US"/>
        </a:p>
      </dgm:t>
    </dgm:pt>
    <dgm:pt modelId="{293CFA4B-E947-4B3D-9765-4E1FC0FAF70B}">
      <dgm:prSet phldrT="[Text]"/>
      <dgm:spPr/>
      <dgm:t>
        <a:bodyPr/>
        <a:lstStyle/>
        <a:p>
          <a:r>
            <a:rPr lang="en-US" dirty="0" smtClean="0"/>
            <a:t>Violence</a:t>
          </a:r>
          <a:endParaRPr lang="en-US" dirty="0"/>
        </a:p>
      </dgm:t>
    </dgm:pt>
    <dgm:pt modelId="{05994D4B-7A47-40C3-BBD3-6CEA571CCBBD}" type="parTrans" cxnId="{65A0ED38-819B-4C6F-8EC8-D884FD78BEFB}">
      <dgm:prSet/>
      <dgm:spPr/>
      <dgm:t>
        <a:bodyPr/>
        <a:lstStyle/>
        <a:p>
          <a:endParaRPr lang="en-US"/>
        </a:p>
      </dgm:t>
    </dgm:pt>
    <dgm:pt modelId="{04992301-F032-4F7D-AB45-8B673FF48C10}" type="sibTrans" cxnId="{65A0ED38-819B-4C6F-8EC8-D884FD78BEFB}">
      <dgm:prSet/>
      <dgm:spPr/>
      <dgm:t>
        <a:bodyPr/>
        <a:lstStyle/>
        <a:p>
          <a:endParaRPr lang="en-US"/>
        </a:p>
      </dgm:t>
    </dgm:pt>
    <dgm:pt modelId="{B2F5C25B-A15F-48F9-9329-DC9DC6D5CA53}" type="pres">
      <dgm:prSet presAssocID="{37E6A89D-F8D7-4299-817F-681F064C5D60}" presName="cycle" presStyleCnt="0">
        <dgm:presLayoutVars>
          <dgm:dir/>
          <dgm:resizeHandles val="exact"/>
        </dgm:presLayoutVars>
      </dgm:prSet>
      <dgm:spPr/>
      <dgm:t>
        <a:bodyPr/>
        <a:lstStyle/>
        <a:p>
          <a:endParaRPr lang="en-US"/>
        </a:p>
      </dgm:t>
    </dgm:pt>
    <dgm:pt modelId="{0D910C81-4CBB-4320-A1BF-03E56D3311EA}" type="pres">
      <dgm:prSet presAssocID="{1CA1256B-85F8-4CEB-91F1-F003A4779E7C}" presName="dummy" presStyleCnt="0"/>
      <dgm:spPr/>
    </dgm:pt>
    <dgm:pt modelId="{2640BAB4-BD40-4B30-9422-BA6ABBC4D5D7}" type="pres">
      <dgm:prSet presAssocID="{1CA1256B-85F8-4CEB-91F1-F003A4779E7C}" presName="node" presStyleLbl="revTx" presStyleIdx="0" presStyleCnt="5">
        <dgm:presLayoutVars>
          <dgm:bulletEnabled val="1"/>
        </dgm:presLayoutVars>
      </dgm:prSet>
      <dgm:spPr/>
      <dgm:t>
        <a:bodyPr/>
        <a:lstStyle/>
        <a:p>
          <a:endParaRPr lang="en-US"/>
        </a:p>
      </dgm:t>
    </dgm:pt>
    <dgm:pt modelId="{A5C98B64-439B-4E1C-BC42-A742E54A78A0}" type="pres">
      <dgm:prSet presAssocID="{EE1C52C2-7DB2-48CE-9E70-29FB0D76C675}" presName="sibTrans" presStyleLbl="node1" presStyleIdx="0" presStyleCnt="5"/>
      <dgm:spPr/>
      <dgm:t>
        <a:bodyPr/>
        <a:lstStyle/>
        <a:p>
          <a:endParaRPr lang="en-US"/>
        </a:p>
      </dgm:t>
    </dgm:pt>
    <dgm:pt modelId="{B3CF1DB0-4745-42DE-8712-D58EA3BABACE}" type="pres">
      <dgm:prSet presAssocID="{42C53874-1D98-4662-9CAE-1474DB33EC9A}" presName="dummy" presStyleCnt="0"/>
      <dgm:spPr/>
    </dgm:pt>
    <dgm:pt modelId="{4B830CE3-51AB-448D-B156-2085EAE6499E}" type="pres">
      <dgm:prSet presAssocID="{42C53874-1D98-4662-9CAE-1474DB33EC9A}" presName="node" presStyleLbl="revTx" presStyleIdx="1" presStyleCnt="5">
        <dgm:presLayoutVars>
          <dgm:bulletEnabled val="1"/>
        </dgm:presLayoutVars>
      </dgm:prSet>
      <dgm:spPr/>
      <dgm:t>
        <a:bodyPr/>
        <a:lstStyle/>
        <a:p>
          <a:endParaRPr lang="en-US"/>
        </a:p>
      </dgm:t>
    </dgm:pt>
    <dgm:pt modelId="{6D0045CD-4F36-4061-AC3D-EB6B7BDD30D0}" type="pres">
      <dgm:prSet presAssocID="{149FF0ED-1DFF-47C7-8697-9EDD69E1FD3D}" presName="sibTrans" presStyleLbl="node1" presStyleIdx="1" presStyleCnt="5"/>
      <dgm:spPr/>
      <dgm:t>
        <a:bodyPr/>
        <a:lstStyle/>
        <a:p>
          <a:endParaRPr lang="en-US"/>
        </a:p>
      </dgm:t>
    </dgm:pt>
    <dgm:pt modelId="{CFFB5E6E-A209-4278-94A9-2A5874C3CD02}" type="pres">
      <dgm:prSet presAssocID="{0A39A31A-2930-4A71-8FE0-EB1090F05A8F}" presName="dummy" presStyleCnt="0"/>
      <dgm:spPr/>
    </dgm:pt>
    <dgm:pt modelId="{4CB473CA-A956-42B7-8FD6-C28DC6D837CF}" type="pres">
      <dgm:prSet presAssocID="{0A39A31A-2930-4A71-8FE0-EB1090F05A8F}" presName="node" presStyleLbl="revTx" presStyleIdx="2" presStyleCnt="5">
        <dgm:presLayoutVars>
          <dgm:bulletEnabled val="1"/>
        </dgm:presLayoutVars>
      </dgm:prSet>
      <dgm:spPr/>
      <dgm:t>
        <a:bodyPr/>
        <a:lstStyle/>
        <a:p>
          <a:endParaRPr lang="en-US"/>
        </a:p>
      </dgm:t>
    </dgm:pt>
    <dgm:pt modelId="{38420678-9EE7-4F6C-A207-09499B0510CF}" type="pres">
      <dgm:prSet presAssocID="{3F46FDBB-A50B-4375-AB91-222C591E5466}" presName="sibTrans" presStyleLbl="node1" presStyleIdx="2" presStyleCnt="5"/>
      <dgm:spPr/>
      <dgm:t>
        <a:bodyPr/>
        <a:lstStyle/>
        <a:p>
          <a:endParaRPr lang="en-US"/>
        </a:p>
      </dgm:t>
    </dgm:pt>
    <dgm:pt modelId="{00C7973E-696F-4902-B5E3-5CCA66D45C8B}" type="pres">
      <dgm:prSet presAssocID="{4BE92F92-4B9E-4BA7-84A0-7C2612272210}" presName="dummy" presStyleCnt="0"/>
      <dgm:spPr/>
    </dgm:pt>
    <dgm:pt modelId="{9EFF7343-7130-4A28-93A5-1B11631CDA20}" type="pres">
      <dgm:prSet presAssocID="{4BE92F92-4B9E-4BA7-84A0-7C2612272210}" presName="node" presStyleLbl="revTx" presStyleIdx="3" presStyleCnt="5">
        <dgm:presLayoutVars>
          <dgm:bulletEnabled val="1"/>
        </dgm:presLayoutVars>
      </dgm:prSet>
      <dgm:spPr/>
      <dgm:t>
        <a:bodyPr/>
        <a:lstStyle/>
        <a:p>
          <a:endParaRPr lang="en-US"/>
        </a:p>
      </dgm:t>
    </dgm:pt>
    <dgm:pt modelId="{ED88E124-52B8-4DF7-A776-1B077920E173}" type="pres">
      <dgm:prSet presAssocID="{3A38DBEA-5A27-4BA4-ACAA-64F20FDCCC7F}" presName="sibTrans" presStyleLbl="node1" presStyleIdx="3" presStyleCnt="5"/>
      <dgm:spPr/>
      <dgm:t>
        <a:bodyPr/>
        <a:lstStyle/>
        <a:p>
          <a:endParaRPr lang="en-US"/>
        </a:p>
      </dgm:t>
    </dgm:pt>
    <dgm:pt modelId="{BA374D1A-8344-4DAD-86C2-93B356F061C3}" type="pres">
      <dgm:prSet presAssocID="{293CFA4B-E947-4B3D-9765-4E1FC0FAF70B}" presName="dummy" presStyleCnt="0"/>
      <dgm:spPr/>
    </dgm:pt>
    <dgm:pt modelId="{460258F6-2D19-4E83-9D82-9F73C66C9C2D}" type="pres">
      <dgm:prSet presAssocID="{293CFA4B-E947-4B3D-9765-4E1FC0FAF70B}" presName="node" presStyleLbl="revTx" presStyleIdx="4" presStyleCnt="5">
        <dgm:presLayoutVars>
          <dgm:bulletEnabled val="1"/>
        </dgm:presLayoutVars>
      </dgm:prSet>
      <dgm:spPr/>
      <dgm:t>
        <a:bodyPr/>
        <a:lstStyle/>
        <a:p>
          <a:endParaRPr lang="en-US"/>
        </a:p>
      </dgm:t>
    </dgm:pt>
    <dgm:pt modelId="{E9B1EA49-A74B-4850-BBF5-FC4604239651}" type="pres">
      <dgm:prSet presAssocID="{04992301-F032-4F7D-AB45-8B673FF48C10}" presName="sibTrans" presStyleLbl="node1" presStyleIdx="4" presStyleCnt="5"/>
      <dgm:spPr/>
      <dgm:t>
        <a:bodyPr/>
        <a:lstStyle/>
        <a:p>
          <a:endParaRPr lang="en-US"/>
        </a:p>
      </dgm:t>
    </dgm:pt>
  </dgm:ptLst>
  <dgm:cxnLst>
    <dgm:cxn modelId="{D01C36F2-819C-4609-B37E-CFA97D3107D9}" type="presOf" srcId="{0A39A31A-2930-4A71-8FE0-EB1090F05A8F}" destId="{4CB473CA-A956-42B7-8FD6-C28DC6D837CF}" srcOrd="0" destOrd="0" presId="urn:microsoft.com/office/officeart/2005/8/layout/cycle1"/>
    <dgm:cxn modelId="{AF62CF2F-1323-4E77-BB7C-51C777FB94B8}" type="presOf" srcId="{293CFA4B-E947-4B3D-9765-4E1FC0FAF70B}" destId="{460258F6-2D19-4E83-9D82-9F73C66C9C2D}" srcOrd="0" destOrd="0" presId="urn:microsoft.com/office/officeart/2005/8/layout/cycle1"/>
    <dgm:cxn modelId="{15FAADF6-CB17-4BA7-8B2F-D666EDC35E0C}" type="presOf" srcId="{42C53874-1D98-4662-9CAE-1474DB33EC9A}" destId="{4B830CE3-51AB-448D-B156-2085EAE6499E}" srcOrd="0" destOrd="0" presId="urn:microsoft.com/office/officeart/2005/8/layout/cycle1"/>
    <dgm:cxn modelId="{BFECB939-5741-477C-816B-7A22FE8C72BB}" type="presOf" srcId="{3A38DBEA-5A27-4BA4-ACAA-64F20FDCCC7F}" destId="{ED88E124-52B8-4DF7-A776-1B077920E173}" srcOrd="0" destOrd="0" presId="urn:microsoft.com/office/officeart/2005/8/layout/cycle1"/>
    <dgm:cxn modelId="{6F4823A2-7730-4109-9254-D7AD7EDE9917}" type="presOf" srcId="{3F46FDBB-A50B-4375-AB91-222C591E5466}" destId="{38420678-9EE7-4F6C-A207-09499B0510CF}" srcOrd="0" destOrd="0" presId="urn:microsoft.com/office/officeart/2005/8/layout/cycle1"/>
    <dgm:cxn modelId="{BDE32E17-B3A6-47A0-B061-0CCE27BAF8E0}" srcId="{37E6A89D-F8D7-4299-817F-681F064C5D60}" destId="{42C53874-1D98-4662-9CAE-1474DB33EC9A}" srcOrd="1" destOrd="0" parTransId="{359D8BD1-3D9E-46A3-A5FA-D78DBE49D578}" sibTransId="{149FF0ED-1DFF-47C7-8697-9EDD69E1FD3D}"/>
    <dgm:cxn modelId="{65A0ED38-819B-4C6F-8EC8-D884FD78BEFB}" srcId="{37E6A89D-F8D7-4299-817F-681F064C5D60}" destId="{293CFA4B-E947-4B3D-9765-4E1FC0FAF70B}" srcOrd="4" destOrd="0" parTransId="{05994D4B-7A47-40C3-BBD3-6CEA571CCBBD}" sibTransId="{04992301-F032-4F7D-AB45-8B673FF48C10}"/>
    <dgm:cxn modelId="{B920804E-DAB3-4D73-8824-F48E48F9C026}" type="presOf" srcId="{37E6A89D-F8D7-4299-817F-681F064C5D60}" destId="{B2F5C25B-A15F-48F9-9329-DC9DC6D5CA53}" srcOrd="0" destOrd="0" presId="urn:microsoft.com/office/officeart/2005/8/layout/cycle1"/>
    <dgm:cxn modelId="{64169453-37FE-4C7C-917E-3D5823212EE2}" srcId="{37E6A89D-F8D7-4299-817F-681F064C5D60}" destId="{1CA1256B-85F8-4CEB-91F1-F003A4779E7C}" srcOrd="0" destOrd="0" parTransId="{3841CDB6-85DD-40A9-8397-B574EC83E06D}" sibTransId="{EE1C52C2-7DB2-48CE-9E70-29FB0D76C675}"/>
    <dgm:cxn modelId="{84E4F4B4-FD35-4EC4-89B0-DB03762C1EE9}" type="presOf" srcId="{EE1C52C2-7DB2-48CE-9E70-29FB0D76C675}" destId="{A5C98B64-439B-4E1C-BC42-A742E54A78A0}" srcOrd="0" destOrd="0" presId="urn:microsoft.com/office/officeart/2005/8/layout/cycle1"/>
    <dgm:cxn modelId="{BB9BCCBE-AF86-4E13-BEE2-1822380D4DDF}" type="presOf" srcId="{04992301-F032-4F7D-AB45-8B673FF48C10}" destId="{E9B1EA49-A74B-4850-BBF5-FC4604239651}" srcOrd="0" destOrd="0" presId="urn:microsoft.com/office/officeart/2005/8/layout/cycle1"/>
    <dgm:cxn modelId="{CCFF88E3-59D6-44E9-BC8D-BB96BF91B223}" srcId="{37E6A89D-F8D7-4299-817F-681F064C5D60}" destId="{4BE92F92-4B9E-4BA7-84A0-7C2612272210}" srcOrd="3" destOrd="0" parTransId="{3F0F1D66-6D14-4946-BB31-1D4D1507551B}" sibTransId="{3A38DBEA-5A27-4BA4-ACAA-64F20FDCCC7F}"/>
    <dgm:cxn modelId="{C26EB4D5-F239-492F-ADCD-6EEE57F61ED5}" type="presOf" srcId="{1CA1256B-85F8-4CEB-91F1-F003A4779E7C}" destId="{2640BAB4-BD40-4B30-9422-BA6ABBC4D5D7}" srcOrd="0" destOrd="0" presId="urn:microsoft.com/office/officeart/2005/8/layout/cycle1"/>
    <dgm:cxn modelId="{5D71CE8A-1C19-433D-A1CA-ECC9D43FDA5E}" type="presOf" srcId="{4BE92F92-4B9E-4BA7-84A0-7C2612272210}" destId="{9EFF7343-7130-4A28-93A5-1B11631CDA20}" srcOrd="0" destOrd="0" presId="urn:microsoft.com/office/officeart/2005/8/layout/cycle1"/>
    <dgm:cxn modelId="{69B98AC5-AD56-435D-BF1C-A264789FD99C}" type="presOf" srcId="{149FF0ED-1DFF-47C7-8697-9EDD69E1FD3D}" destId="{6D0045CD-4F36-4061-AC3D-EB6B7BDD30D0}" srcOrd="0" destOrd="0" presId="urn:microsoft.com/office/officeart/2005/8/layout/cycle1"/>
    <dgm:cxn modelId="{4A70D1AA-78E4-41F9-97E6-0DD85B4FB518}" srcId="{37E6A89D-F8D7-4299-817F-681F064C5D60}" destId="{0A39A31A-2930-4A71-8FE0-EB1090F05A8F}" srcOrd="2" destOrd="0" parTransId="{E9731A6F-2800-464F-B32A-785C30AEFA1E}" sibTransId="{3F46FDBB-A50B-4375-AB91-222C591E5466}"/>
    <dgm:cxn modelId="{AE8F6F50-43A3-43B9-91EE-392909DF55B1}" type="presParOf" srcId="{B2F5C25B-A15F-48F9-9329-DC9DC6D5CA53}" destId="{0D910C81-4CBB-4320-A1BF-03E56D3311EA}" srcOrd="0" destOrd="0" presId="urn:microsoft.com/office/officeart/2005/8/layout/cycle1"/>
    <dgm:cxn modelId="{274E0CAC-5CBA-463B-BA1A-F9F731A3EFFE}" type="presParOf" srcId="{B2F5C25B-A15F-48F9-9329-DC9DC6D5CA53}" destId="{2640BAB4-BD40-4B30-9422-BA6ABBC4D5D7}" srcOrd="1" destOrd="0" presId="urn:microsoft.com/office/officeart/2005/8/layout/cycle1"/>
    <dgm:cxn modelId="{28932682-A18C-4961-8A1E-450EB8222D5B}" type="presParOf" srcId="{B2F5C25B-A15F-48F9-9329-DC9DC6D5CA53}" destId="{A5C98B64-439B-4E1C-BC42-A742E54A78A0}" srcOrd="2" destOrd="0" presId="urn:microsoft.com/office/officeart/2005/8/layout/cycle1"/>
    <dgm:cxn modelId="{9110A513-2934-415E-BCFE-AE02D354FBCE}" type="presParOf" srcId="{B2F5C25B-A15F-48F9-9329-DC9DC6D5CA53}" destId="{B3CF1DB0-4745-42DE-8712-D58EA3BABACE}" srcOrd="3" destOrd="0" presId="urn:microsoft.com/office/officeart/2005/8/layout/cycle1"/>
    <dgm:cxn modelId="{DCA60B59-C1EB-49DB-965D-327AEF364D5D}" type="presParOf" srcId="{B2F5C25B-A15F-48F9-9329-DC9DC6D5CA53}" destId="{4B830CE3-51AB-448D-B156-2085EAE6499E}" srcOrd="4" destOrd="0" presId="urn:microsoft.com/office/officeart/2005/8/layout/cycle1"/>
    <dgm:cxn modelId="{3C08646E-DCD5-465A-AD8D-654D899CAB85}" type="presParOf" srcId="{B2F5C25B-A15F-48F9-9329-DC9DC6D5CA53}" destId="{6D0045CD-4F36-4061-AC3D-EB6B7BDD30D0}" srcOrd="5" destOrd="0" presId="urn:microsoft.com/office/officeart/2005/8/layout/cycle1"/>
    <dgm:cxn modelId="{C3F80036-B629-47F5-872B-4C04F55FC513}" type="presParOf" srcId="{B2F5C25B-A15F-48F9-9329-DC9DC6D5CA53}" destId="{CFFB5E6E-A209-4278-94A9-2A5874C3CD02}" srcOrd="6" destOrd="0" presId="urn:microsoft.com/office/officeart/2005/8/layout/cycle1"/>
    <dgm:cxn modelId="{1071C730-6F6D-4DD9-8009-996B0AACC3A2}" type="presParOf" srcId="{B2F5C25B-A15F-48F9-9329-DC9DC6D5CA53}" destId="{4CB473CA-A956-42B7-8FD6-C28DC6D837CF}" srcOrd="7" destOrd="0" presId="urn:microsoft.com/office/officeart/2005/8/layout/cycle1"/>
    <dgm:cxn modelId="{463F62E8-780C-4436-ADA8-9DC96CFC0C61}" type="presParOf" srcId="{B2F5C25B-A15F-48F9-9329-DC9DC6D5CA53}" destId="{38420678-9EE7-4F6C-A207-09499B0510CF}" srcOrd="8" destOrd="0" presId="urn:microsoft.com/office/officeart/2005/8/layout/cycle1"/>
    <dgm:cxn modelId="{A299F2B4-1D55-47E4-A9FF-9A0C303BBAB4}" type="presParOf" srcId="{B2F5C25B-A15F-48F9-9329-DC9DC6D5CA53}" destId="{00C7973E-696F-4902-B5E3-5CCA66D45C8B}" srcOrd="9" destOrd="0" presId="urn:microsoft.com/office/officeart/2005/8/layout/cycle1"/>
    <dgm:cxn modelId="{877F7373-9FD3-452E-94A9-C800D8AF60EF}" type="presParOf" srcId="{B2F5C25B-A15F-48F9-9329-DC9DC6D5CA53}" destId="{9EFF7343-7130-4A28-93A5-1B11631CDA20}" srcOrd="10" destOrd="0" presId="urn:microsoft.com/office/officeart/2005/8/layout/cycle1"/>
    <dgm:cxn modelId="{1F36FA35-5FC6-414A-A930-D528482342AC}" type="presParOf" srcId="{B2F5C25B-A15F-48F9-9329-DC9DC6D5CA53}" destId="{ED88E124-52B8-4DF7-A776-1B077920E173}" srcOrd="11" destOrd="0" presId="urn:microsoft.com/office/officeart/2005/8/layout/cycle1"/>
    <dgm:cxn modelId="{3EB161CF-29E5-47D7-8D21-BEC44A81B3B3}" type="presParOf" srcId="{B2F5C25B-A15F-48F9-9329-DC9DC6D5CA53}" destId="{BA374D1A-8344-4DAD-86C2-93B356F061C3}" srcOrd="12" destOrd="0" presId="urn:microsoft.com/office/officeart/2005/8/layout/cycle1"/>
    <dgm:cxn modelId="{46A1FA78-C30A-4A95-8FCE-2C5E46025C84}" type="presParOf" srcId="{B2F5C25B-A15F-48F9-9329-DC9DC6D5CA53}" destId="{460258F6-2D19-4E83-9D82-9F73C66C9C2D}" srcOrd="13" destOrd="0" presId="urn:microsoft.com/office/officeart/2005/8/layout/cycle1"/>
    <dgm:cxn modelId="{076D20DC-F0FD-4ABE-B1CF-C90627B1D454}" type="presParOf" srcId="{B2F5C25B-A15F-48F9-9329-DC9DC6D5CA53}" destId="{E9B1EA49-A74B-4850-BBF5-FC4604239651}" srcOrd="14"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74CFF5B-3311-4862-8813-7D21AD3B0701}" type="doc">
      <dgm:prSet loTypeId="urn:microsoft.com/office/officeart/2005/8/layout/chevron1" loCatId="process" qsTypeId="urn:microsoft.com/office/officeart/2005/8/quickstyle/3d9" qsCatId="3D" csTypeId="urn:microsoft.com/office/officeart/2005/8/colors/accent3_5" csCatId="accent3" phldr="1"/>
      <dgm:spPr/>
    </dgm:pt>
    <dgm:pt modelId="{17295905-84FB-43E4-9BF8-EFF2C4532A25}">
      <dgm:prSet phldrT="[Text]"/>
      <dgm:spPr/>
      <dgm:t>
        <a:bodyPr/>
        <a:lstStyle/>
        <a:p>
          <a:r>
            <a:rPr lang="en-US" dirty="0" smtClean="0"/>
            <a:t>Where	</a:t>
          </a:r>
          <a:endParaRPr lang="en-US" dirty="0"/>
        </a:p>
      </dgm:t>
    </dgm:pt>
    <dgm:pt modelId="{7840CAE9-363B-4C37-BC9D-BB20F8376D53}" type="parTrans" cxnId="{602B1366-838C-4F15-AC42-DD1652E7862E}">
      <dgm:prSet/>
      <dgm:spPr/>
      <dgm:t>
        <a:bodyPr/>
        <a:lstStyle/>
        <a:p>
          <a:endParaRPr lang="en-US"/>
        </a:p>
      </dgm:t>
    </dgm:pt>
    <dgm:pt modelId="{C3EA21F8-0FFE-4664-A089-9DD61DBCA0EF}" type="sibTrans" cxnId="{602B1366-838C-4F15-AC42-DD1652E7862E}">
      <dgm:prSet/>
      <dgm:spPr/>
      <dgm:t>
        <a:bodyPr/>
        <a:lstStyle/>
        <a:p>
          <a:endParaRPr lang="en-US"/>
        </a:p>
      </dgm:t>
    </dgm:pt>
    <dgm:pt modelId="{9E6A08F5-A631-44AD-AEA4-2A22B6B2C82A}">
      <dgm:prSet phldrT="[Text]"/>
      <dgm:spPr/>
      <dgm:t>
        <a:bodyPr/>
        <a:lstStyle/>
        <a:p>
          <a:r>
            <a:rPr lang="en-US" dirty="0" smtClean="0"/>
            <a:t>Are		You</a:t>
          </a:r>
          <a:endParaRPr lang="en-US" dirty="0"/>
        </a:p>
      </dgm:t>
    </dgm:pt>
    <dgm:pt modelId="{7672079D-4348-4293-89DE-0E59CD7B26ED}" type="parTrans" cxnId="{16B76D77-3E13-425E-803D-4A9C40771EAB}">
      <dgm:prSet/>
      <dgm:spPr/>
      <dgm:t>
        <a:bodyPr/>
        <a:lstStyle/>
        <a:p>
          <a:endParaRPr lang="en-US"/>
        </a:p>
      </dgm:t>
    </dgm:pt>
    <dgm:pt modelId="{E53BFB71-7193-4278-B8BB-DE4B28AFC1FD}" type="sibTrans" cxnId="{16B76D77-3E13-425E-803D-4A9C40771EAB}">
      <dgm:prSet/>
      <dgm:spPr/>
      <dgm:t>
        <a:bodyPr/>
        <a:lstStyle/>
        <a:p>
          <a:endParaRPr lang="en-US"/>
        </a:p>
      </dgm:t>
    </dgm:pt>
    <dgm:pt modelId="{148D14EE-1E63-4002-AF95-B8AF3D803CF5}">
      <dgm:prSet phldrT="[Text]"/>
      <dgm:spPr/>
      <dgm:t>
        <a:bodyPr/>
        <a:lstStyle/>
        <a:p>
          <a:r>
            <a:rPr lang="en-US" dirty="0" smtClean="0"/>
            <a:t>Heading ???</a:t>
          </a:r>
          <a:endParaRPr lang="en-US" dirty="0"/>
        </a:p>
      </dgm:t>
    </dgm:pt>
    <dgm:pt modelId="{40CB8768-9F68-4EE4-AC8A-33301B76E87D}" type="parTrans" cxnId="{C1A2520A-B2E7-4CED-8AE0-822F6A961695}">
      <dgm:prSet/>
      <dgm:spPr/>
      <dgm:t>
        <a:bodyPr/>
        <a:lstStyle/>
        <a:p>
          <a:endParaRPr lang="en-US"/>
        </a:p>
      </dgm:t>
    </dgm:pt>
    <dgm:pt modelId="{BA496DFE-9030-45D6-9082-DE2EF9676461}" type="sibTrans" cxnId="{C1A2520A-B2E7-4CED-8AE0-822F6A961695}">
      <dgm:prSet/>
      <dgm:spPr/>
      <dgm:t>
        <a:bodyPr/>
        <a:lstStyle/>
        <a:p>
          <a:endParaRPr lang="en-US"/>
        </a:p>
      </dgm:t>
    </dgm:pt>
    <dgm:pt modelId="{FA5E5D9A-B5D3-4711-8786-AFAC8FEB8D4E}" type="pres">
      <dgm:prSet presAssocID="{174CFF5B-3311-4862-8813-7D21AD3B0701}" presName="Name0" presStyleCnt="0">
        <dgm:presLayoutVars>
          <dgm:dir/>
          <dgm:animLvl val="lvl"/>
          <dgm:resizeHandles val="exact"/>
        </dgm:presLayoutVars>
      </dgm:prSet>
      <dgm:spPr/>
    </dgm:pt>
    <dgm:pt modelId="{3FF8803B-064E-4EC9-A944-6F900C125E28}" type="pres">
      <dgm:prSet presAssocID="{17295905-84FB-43E4-9BF8-EFF2C4532A25}" presName="parTxOnly" presStyleLbl="node1" presStyleIdx="0" presStyleCnt="3">
        <dgm:presLayoutVars>
          <dgm:chMax val="0"/>
          <dgm:chPref val="0"/>
          <dgm:bulletEnabled val="1"/>
        </dgm:presLayoutVars>
      </dgm:prSet>
      <dgm:spPr/>
      <dgm:t>
        <a:bodyPr/>
        <a:lstStyle/>
        <a:p>
          <a:endParaRPr lang="en-US"/>
        </a:p>
      </dgm:t>
    </dgm:pt>
    <dgm:pt modelId="{37FE5042-9C7D-4861-93D2-F430AD1356FA}" type="pres">
      <dgm:prSet presAssocID="{C3EA21F8-0FFE-4664-A089-9DD61DBCA0EF}" presName="parTxOnlySpace" presStyleCnt="0"/>
      <dgm:spPr/>
    </dgm:pt>
    <dgm:pt modelId="{8471407E-A984-4961-90A1-F847B25E1FEB}" type="pres">
      <dgm:prSet presAssocID="{9E6A08F5-A631-44AD-AEA4-2A22B6B2C82A}" presName="parTxOnly" presStyleLbl="node1" presStyleIdx="1" presStyleCnt="3">
        <dgm:presLayoutVars>
          <dgm:chMax val="0"/>
          <dgm:chPref val="0"/>
          <dgm:bulletEnabled val="1"/>
        </dgm:presLayoutVars>
      </dgm:prSet>
      <dgm:spPr/>
      <dgm:t>
        <a:bodyPr/>
        <a:lstStyle/>
        <a:p>
          <a:endParaRPr lang="en-US"/>
        </a:p>
      </dgm:t>
    </dgm:pt>
    <dgm:pt modelId="{203FC298-7CFD-4CA6-B448-C99D6A2F696D}" type="pres">
      <dgm:prSet presAssocID="{E53BFB71-7193-4278-B8BB-DE4B28AFC1FD}" presName="parTxOnlySpace" presStyleCnt="0"/>
      <dgm:spPr/>
    </dgm:pt>
    <dgm:pt modelId="{CBECB718-3C00-4C2F-A02C-F32ABE0D3FBB}" type="pres">
      <dgm:prSet presAssocID="{148D14EE-1E63-4002-AF95-B8AF3D803CF5}" presName="parTxOnly" presStyleLbl="node1" presStyleIdx="2" presStyleCnt="3">
        <dgm:presLayoutVars>
          <dgm:chMax val="0"/>
          <dgm:chPref val="0"/>
          <dgm:bulletEnabled val="1"/>
        </dgm:presLayoutVars>
      </dgm:prSet>
      <dgm:spPr/>
      <dgm:t>
        <a:bodyPr/>
        <a:lstStyle/>
        <a:p>
          <a:endParaRPr lang="en-US"/>
        </a:p>
      </dgm:t>
    </dgm:pt>
  </dgm:ptLst>
  <dgm:cxnLst>
    <dgm:cxn modelId="{16B76D77-3E13-425E-803D-4A9C40771EAB}" srcId="{174CFF5B-3311-4862-8813-7D21AD3B0701}" destId="{9E6A08F5-A631-44AD-AEA4-2A22B6B2C82A}" srcOrd="1" destOrd="0" parTransId="{7672079D-4348-4293-89DE-0E59CD7B26ED}" sibTransId="{E53BFB71-7193-4278-B8BB-DE4B28AFC1FD}"/>
    <dgm:cxn modelId="{1C8C400B-C4E7-4AA6-BC76-6EDF94C60EEB}" type="presOf" srcId="{9E6A08F5-A631-44AD-AEA4-2A22B6B2C82A}" destId="{8471407E-A984-4961-90A1-F847B25E1FEB}" srcOrd="0" destOrd="0" presId="urn:microsoft.com/office/officeart/2005/8/layout/chevron1"/>
    <dgm:cxn modelId="{437E9A06-399E-4A7B-9E5D-92CD0DBC9C4E}" type="presOf" srcId="{174CFF5B-3311-4862-8813-7D21AD3B0701}" destId="{FA5E5D9A-B5D3-4711-8786-AFAC8FEB8D4E}" srcOrd="0" destOrd="0" presId="urn:microsoft.com/office/officeart/2005/8/layout/chevron1"/>
    <dgm:cxn modelId="{602B1366-838C-4F15-AC42-DD1652E7862E}" srcId="{174CFF5B-3311-4862-8813-7D21AD3B0701}" destId="{17295905-84FB-43E4-9BF8-EFF2C4532A25}" srcOrd="0" destOrd="0" parTransId="{7840CAE9-363B-4C37-BC9D-BB20F8376D53}" sibTransId="{C3EA21F8-0FFE-4664-A089-9DD61DBCA0EF}"/>
    <dgm:cxn modelId="{65079909-D05F-4ADF-B10E-3E45C5CE1798}" type="presOf" srcId="{17295905-84FB-43E4-9BF8-EFF2C4532A25}" destId="{3FF8803B-064E-4EC9-A944-6F900C125E28}" srcOrd="0" destOrd="0" presId="urn:microsoft.com/office/officeart/2005/8/layout/chevron1"/>
    <dgm:cxn modelId="{1179332B-7213-4EA5-890E-01844FFF6AB1}" type="presOf" srcId="{148D14EE-1E63-4002-AF95-B8AF3D803CF5}" destId="{CBECB718-3C00-4C2F-A02C-F32ABE0D3FBB}" srcOrd="0" destOrd="0" presId="urn:microsoft.com/office/officeart/2005/8/layout/chevron1"/>
    <dgm:cxn modelId="{C1A2520A-B2E7-4CED-8AE0-822F6A961695}" srcId="{174CFF5B-3311-4862-8813-7D21AD3B0701}" destId="{148D14EE-1E63-4002-AF95-B8AF3D803CF5}" srcOrd="2" destOrd="0" parTransId="{40CB8768-9F68-4EE4-AC8A-33301B76E87D}" sibTransId="{BA496DFE-9030-45D6-9082-DE2EF9676461}"/>
    <dgm:cxn modelId="{2F8CE689-A6B6-4B67-9D25-8394B1FBB771}" type="presParOf" srcId="{FA5E5D9A-B5D3-4711-8786-AFAC8FEB8D4E}" destId="{3FF8803B-064E-4EC9-A944-6F900C125E28}" srcOrd="0" destOrd="0" presId="urn:microsoft.com/office/officeart/2005/8/layout/chevron1"/>
    <dgm:cxn modelId="{064BBE76-7B9F-4E41-9298-FAC3D792A954}" type="presParOf" srcId="{FA5E5D9A-B5D3-4711-8786-AFAC8FEB8D4E}" destId="{37FE5042-9C7D-4861-93D2-F430AD1356FA}" srcOrd="1" destOrd="0" presId="urn:microsoft.com/office/officeart/2005/8/layout/chevron1"/>
    <dgm:cxn modelId="{6BB8972F-1BE2-46D6-961D-B50AC973451C}" type="presParOf" srcId="{FA5E5D9A-B5D3-4711-8786-AFAC8FEB8D4E}" destId="{8471407E-A984-4961-90A1-F847B25E1FEB}" srcOrd="2" destOrd="0" presId="urn:microsoft.com/office/officeart/2005/8/layout/chevron1"/>
    <dgm:cxn modelId="{4DAB4699-DC37-4E9D-AC4E-44B310776B4C}" type="presParOf" srcId="{FA5E5D9A-B5D3-4711-8786-AFAC8FEB8D4E}" destId="{203FC298-7CFD-4CA6-B448-C99D6A2F696D}" srcOrd="3" destOrd="0" presId="urn:microsoft.com/office/officeart/2005/8/layout/chevron1"/>
    <dgm:cxn modelId="{B21A6237-422D-4728-8E11-CE9B53E84C75}" type="presParOf" srcId="{FA5E5D9A-B5D3-4711-8786-AFAC8FEB8D4E}" destId="{CBECB718-3C00-4C2F-A02C-F32ABE0D3FBB}"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A9FD780-3931-4E27-9CC0-80A8D6A688E6}" type="doc">
      <dgm:prSet loTypeId="urn:microsoft.com/office/officeart/2005/8/layout/target1" loCatId="relationship" qsTypeId="urn:microsoft.com/office/officeart/2005/8/quickstyle/simple1" qsCatId="simple" csTypeId="urn:microsoft.com/office/officeart/2005/8/colors/accent1_2" csCatId="accent1" phldr="1"/>
      <dgm:spPr/>
      <dgm:t>
        <a:bodyPr/>
        <a:lstStyle/>
        <a:p>
          <a:endParaRPr lang="en-US"/>
        </a:p>
      </dgm:t>
    </dgm:pt>
    <dgm:pt modelId="{CBEBD86C-9A24-4D3E-8527-9F4C6FD31E08}" type="pres">
      <dgm:prSet presAssocID="{7A9FD780-3931-4E27-9CC0-80A8D6A688E6}" presName="composite" presStyleCnt="0">
        <dgm:presLayoutVars>
          <dgm:chMax val="5"/>
          <dgm:dir/>
          <dgm:resizeHandles val="exact"/>
        </dgm:presLayoutVars>
      </dgm:prSet>
      <dgm:spPr/>
      <dgm:t>
        <a:bodyPr/>
        <a:lstStyle/>
        <a:p>
          <a:endParaRPr lang="en-US"/>
        </a:p>
      </dgm:t>
    </dgm:pt>
  </dgm:ptLst>
  <dgm:cxnLst>
    <dgm:cxn modelId="{40A7F0EB-BF50-4CEF-98F5-D1D03C6F1D76}" type="presOf" srcId="{7A9FD780-3931-4E27-9CC0-80A8D6A688E6}" destId="{CBEBD86C-9A24-4D3E-8527-9F4C6FD31E08}" srcOrd="0" destOrd="0" presId="urn:microsoft.com/office/officeart/2005/8/layout/targe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gradFill rotWithShape="0">
          <a:gsLst>
            <a:gs pos="0">
              <a:srgbClr val="FFF200"/>
            </a:gs>
            <a:gs pos="45000">
              <a:srgbClr val="FF7A00"/>
            </a:gs>
            <a:gs pos="70000">
              <a:srgbClr val="FF0300"/>
            </a:gs>
            <a:gs pos="100000">
              <a:srgbClr val="4D0808"/>
            </a:gs>
          </a:gsLst>
          <a:lin ang="5400000"/>
        </a:gra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eaLnBrk="0" hangingPunct="0">
              <a:defRPr sz="1200"/>
            </a:lvl1pPr>
          </a:lstStyle>
          <a:p>
            <a:pPr>
              <a:defRPr/>
            </a:pPr>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eaLnBrk="0" hangingPunct="0">
              <a:defRPr sz="1200"/>
            </a:lvl1pPr>
          </a:lstStyle>
          <a:p>
            <a:pPr>
              <a:defRPr/>
            </a:pPr>
            <a:fld id="{755F2A67-DFC7-4C9D-8EBC-93EC5414A5AB}" type="datetimeFigureOut">
              <a:rPr lang="en-US"/>
              <a:pPr>
                <a:defRPr/>
              </a:pPr>
              <a:t>7/11/2017</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eaLnBrk="0" hangingPunct="0">
              <a:defRPr sz="1200"/>
            </a:lvl1pPr>
          </a:lstStyle>
          <a:p>
            <a:pPr>
              <a:defRPr/>
            </a:pPr>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eaLnBrk="0" hangingPunct="0">
              <a:defRPr sz="1200"/>
            </a:lvl1pPr>
          </a:lstStyle>
          <a:p>
            <a:pPr>
              <a:defRPr/>
            </a:pPr>
            <a:fld id="{E76130CA-F200-413F-82E5-FE7C8184827F}" type="slidenum">
              <a:rPr lang="en-US"/>
              <a:pPr>
                <a:defRPr/>
              </a:pPr>
              <a:t>‹#›</a:t>
            </a:fld>
            <a:endParaRPr lang="en-US"/>
          </a:p>
        </p:txBody>
      </p:sp>
    </p:spTree>
    <p:extLst>
      <p:ext uri="{BB962C8B-B14F-4D97-AF65-F5344CB8AC3E}">
        <p14:creationId xmlns:p14="http://schemas.microsoft.com/office/powerpoint/2010/main" val="14647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075" name="Rectangle 3"/>
          <p:cNvSpPr>
            <a:spLocks noGrp="1" noChangeArrowheads="1"/>
          </p:cNvSpPr>
          <p:nvPr>
            <p:ph type="dt"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6628"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3079" name="Rectangle 7"/>
          <p:cNvSpPr>
            <a:spLocks noGrp="1" noChangeArrowheads="1"/>
          </p:cNvSpPr>
          <p:nvPr>
            <p:ph type="sldNum" sz="quarter" idx="5"/>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62F63FCC-4988-4B39-B668-7C56879AD76D}" type="slidenum">
              <a:rPr lang="en-US"/>
              <a:pPr>
                <a:defRPr/>
              </a:pPr>
              <a:t>‹#›</a:t>
            </a:fld>
            <a:endParaRPr lang="en-US"/>
          </a:p>
        </p:txBody>
      </p:sp>
    </p:spTree>
    <p:extLst>
      <p:ext uri="{BB962C8B-B14F-4D97-AF65-F5344CB8AC3E}">
        <p14:creationId xmlns:p14="http://schemas.microsoft.com/office/powerpoint/2010/main" val="14656080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B7B0A03C-EC95-4EDB-9028-81BCDD101EF8}" type="slidenum">
              <a:rPr lang="en-US" smtClean="0"/>
              <a:pPr/>
              <a:t>1</a:t>
            </a:fld>
            <a:endParaRPr 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42503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10</a:t>
            </a:fld>
            <a:endParaRPr lang="en-US"/>
          </a:p>
        </p:txBody>
      </p:sp>
    </p:spTree>
    <p:extLst>
      <p:ext uri="{BB962C8B-B14F-4D97-AF65-F5344CB8AC3E}">
        <p14:creationId xmlns:p14="http://schemas.microsoft.com/office/powerpoint/2010/main" val="709525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11</a:t>
            </a:fld>
            <a:endParaRPr lang="en-US"/>
          </a:p>
        </p:txBody>
      </p:sp>
    </p:spTree>
    <p:extLst>
      <p:ext uri="{BB962C8B-B14F-4D97-AF65-F5344CB8AC3E}">
        <p14:creationId xmlns:p14="http://schemas.microsoft.com/office/powerpoint/2010/main" val="3290185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p:spPr>
        <p:txBody>
          <a:bodyPr/>
          <a:lstStyle/>
          <a:p>
            <a:endParaRPr lang="en-US" smtClean="0"/>
          </a:p>
        </p:txBody>
      </p:sp>
      <p:sp>
        <p:nvSpPr>
          <p:cNvPr id="31748" name="Slide Number Placeholder 3"/>
          <p:cNvSpPr>
            <a:spLocks noGrp="1"/>
          </p:cNvSpPr>
          <p:nvPr>
            <p:ph type="sldNum" sz="quarter" idx="5"/>
          </p:nvPr>
        </p:nvSpPr>
        <p:spPr>
          <a:noFill/>
        </p:spPr>
        <p:txBody>
          <a:bodyPr/>
          <a:lstStyle/>
          <a:p>
            <a:fld id="{1A40E2C8-5E3F-4F25-8ED6-A0A6DCF56BDD}" type="slidenum">
              <a:rPr lang="en-US" smtClean="0"/>
              <a:pPr/>
              <a:t>12</a:t>
            </a:fld>
            <a:endParaRPr lang="en-US" smtClean="0"/>
          </a:p>
        </p:txBody>
      </p:sp>
    </p:spTree>
    <p:extLst>
      <p:ext uri="{BB962C8B-B14F-4D97-AF65-F5344CB8AC3E}">
        <p14:creationId xmlns:p14="http://schemas.microsoft.com/office/powerpoint/2010/main" val="3958576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13</a:t>
            </a:fld>
            <a:endParaRPr lang="en-US"/>
          </a:p>
        </p:txBody>
      </p:sp>
    </p:spTree>
    <p:extLst>
      <p:ext uri="{BB962C8B-B14F-4D97-AF65-F5344CB8AC3E}">
        <p14:creationId xmlns:p14="http://schemas.microsoft.com/office/powerpoint/2010/main" val="1763577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14</a:t>
            </a:fld>
            <a:endParaRPr lang="en-US"/>
          </a:p>
        </p:txBody>
      </p:sp>
    </p:spTree>
    <p:extLst>
      <p:ext uri="{BB962C8B-B14F-4D97-AF65-F5344CB8AC3E}">
        <p14:creationId xmlns:p14="http://schemas.microsoft.com/office/powerpoint/2010/main" val="3142977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15</a:t>
            </a:fld>
            <a:endParaRPr lang="en-US"/>
          </a:p>
        </p:txBody>
      </p:sp>
    </p:spTree>
    <p:extLst>
      <p:ext uri="{BB962C8B-B14F-4D97-AF65-F5344CB8AC3E}">
        <p14:creationId xmlns:p14="http://schemas.microsoft.com/office/powerpoint/2010/main" val="1913932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16</a:t>
            </a:fld>
            <a:endParaRPr lang="en-US"/>
          </a:p>
        </p:txBody>
      </p:sp>
    </p:spTree>
    <p:extLst>
      <p:ext uri="{BB962C8B-B14F-4D97-AF65-F5344CB8AC3E}">
        <p14:creationId xmlns:p14="http://schemas.microsoft.com/office/powerpoint/2010/main" val="42017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17</a:t>
            </a:fld>
            <a:endParaRPr lang="en-US"/>
          </a:p>
        </p:txBody>
      </p:sp>
    </p:spTree>
    <p:extLst>
      <p:ext uri="{BB962C8B-B14F-4D97-AF65-F5344CB8AC3E}">
        <p14:creationId xmlns:p14="http://schemas.microsoft.com/office/powerpoint/2010/main" val="4157053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18</a:t>
            </a:fld>
            <a:endParaRPr lang="en-US"/>
          </a:p>
        </p:txBody>
      </p:sp>
    </p:spTree>
    <p:extLst>
      <p:ext uri="{BB962C8B-B14F-4D97-AF65-F5344CB8AC3E}">
        <p14:creationId xmlns:p14="http://schemas.microsoft.com/office/powerpoint/2010/main" val="1979350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19</a:t>
            </a:fld>
            <a:endParaRPr lang="en-US"/>
          </a:p>
        </p:txBody>
      </p:sp>
    </p:spTree>
    <p:extLst>
      <p:ext uri="{BB962C8B-B14F-4D97-AF65-F5344CB8AC3E}">
        <p14:creationId xmlns:p14="http://schemas.microsoft.com/office/powerpoint/2010/main" val="3415568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2</a:t>
            </a:fld>
            <a:endParaRPr lang="en-US"/>
          </a:p>
        </p:txBody>
      </p:sp>
    </p:spTree>
    <p:extLst>
      <p:ext uri="{BB962C8B-B14F-4D97-AF65-F5344CB8AC3E}">
        <p14:creationId xmlns:p14="http://schemas.microsoft.com/office/powerpoint/2010/main" val="2342092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20</a:t>
            </a:fld>
            <a:endParaRPr lang="en-US"/>
          </a:p>
        </p:txBody>
      </p:sp>
    </p:spTree>
    <p:extLst>
      <p:ext uri="{BB962C8B-B14F-4D97-AF65-F5344CB8AC3E}">
        <p14:creationId xmlns:p14="http://schemas.microsoft.com/office/powerpoint/2010/main" val="2086056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21</a:t>
            </a:fld>
            <a:endParaRPr lang="en-US"/>
          </a:p>
        </p:txBody>
      </p:sp>
    </p:spTree>
    <p:extLst>
      <p:ext uri="{BB962C8B-B14F-4D97-AF65-F5344CB8AC3E}">
        <p14:creationId xmlns:p14="http://schemas.microsoft.com/office/powerpoint/2010/main" val="3260469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22</a:t>
            </a:fld>
            <a:endParaRPr lang="en-US"/>
          </a:p>
        </p:txBody>
      </p:sp>
    </p:spTree>
    <p:extLst>
      <p:ext uri="{BB962C8B-B14F-4D97-AF65-F5344CB8AC3E}">
        <p14:creationId xmlns:p14="http://schemas.microsoft.com/office/powerpoint/2010/main" val="512171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23</a:t>
            </a:fld>
            <a:endParaRPr lang="en-US"/>
          </a:p>
        </p:txBody>
      </p:sp>
    </p:spTree>
    <p:extLst>
      <p:ext uri="{BB962C8B-B14F-4D97-AF65-F5344CB8AC3E}">
        <p14:creationId xmlns:p14="http://schemas.microsoft.com/office/powerpoint/2010/main" val="3217517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24</a:t>
            </a:fld>
            <a:endParaRPr lang="en-US"/>
          </a:p>
        </p:txBody>
      </p:sp>
    </p:spTree>
    <p:extLst>
      <p:ext uri="{BB962C8B-B14F-4D97-AF65-F5344CB8AC3E}">
        <p14:creationId xmlns:p14="http://schemas.microsoft.com/office/powerpoint/2010/main" val="3867012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41A87056-D3DB-46EA-BB72-5C3839BA928C}" type="slidenum">
              <a:rPr lang="en-US" smtClean="0"/>
              <a:pPr/>
              <a:t>25</a:t>
            </a:fld>
            <a:endParaRPr 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090729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828F213-1EE7-4401-B0F2-8C839ED9638B}" type="slidenum">
              <a:rPr lang="en-US" smtClean="0"/>
              <a:pPr/>
              <a:t>26</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62021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27</a:t>
            </a:fld>
            <a:endParaRPr lang="en-US"/>
          </a:p>
        </p:txBody>
      </p:sp>
    </p:spTree>
    <p:extLst>
      <p:ext uri="{BB962C8B-B14F-4D97-AF65-F5344CB8AC3E}">
        <p14:creationId xmlns:p14="http://schemas.microsoft.com/office/powerpoint/2010/main" val="673326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DB2309E5-0CED-42A7-893C-808A8CB3256B}" type="slidenum">
              <a:rPr lang="en-US" smtClean="0"/>
              <a:pPr/>
              <a:t>28</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985026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29</a:t>
            </a:fld>
            <a:endParaRPr lang="en-US"/>
          </a:p>
        </p:txBody>
      </p:sp>
    </p:spTree>
    <p:extLst>
      <p:ext uri="{BB962C8B-B14F-4D97-AF65-F5344CB8AC3E}">
        <p14:creationId xmlns:p14="http://schemas.microsoft.com/office/powerpoint/2010/main" val="3042981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3</a:t>
            </a:fld>
            <a:endParaRPr lang="en-US"/>
          </a:p>
        </p:txBody>
      </p:sp>
    </p:spTree>
    <p:extLst>
      <p:ext uri="{BB962C8B-B14F-4D97-AF65-F5344CB8AC3E}">
        <p14:creationId xmlns:p14="http://schemas.microsoft.com/office/powerpoint/2010/main" val="11118335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30</a:t>
            </a:fld>
            <a:endParaRPr lang="en-US"/>
          </a:p>
        </p:txBody>
      </p:sp>
    </p:spTree>
    <p:extLst>
      <p:ext uri="{BB962C8B-B14F-4D97-AF65-F5344CB8AC3E}">
        <p14:creationId xmlns:p14="http://schemas.microsoft.com/office/powerpoint/2010/main" val="2869403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31</a:t>
            </a:fld>
            <a:endParaRPr lang="en-US"/>
          </a:p>
        </p:txBody>
      </p:sp>
    </p:spTree>
    <p:extLst>
      <p:ext uri="{BB962C8B-B14F-4D97-AF65-F5344CB8AC3E}">
        <p14:creationId xmlns:p14="http://schemas.microsoft.com/office/powerpoint/2010/main" val="18248823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32</a:t>
            </a:fld>
            <a:endParaRPr lang="en-US"/>
          </a:p>
        </p:txBody>
      </p:sp>
    </p:spTree>
    <p:extLst>
      <p:ext uri="{BB962C8B-B14F-4D97-AF65-F5344CB8AC3E}">
        <p14:creationId xmlns:p14="http://schemas.microsoft.com/office/powerpoint/2010/main" val="14914379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33</a:t>
            </a:fld>
            <a:endParaRPr lang="en-US"/>
          </a:p>
        </p:txBody>
      </p:sp>
    </p:spTree>
    <p:extLst>
      <p:ext uri="{BB962C8B-B14F-4D97-AF65-F5344CB8AC3E}">
        <p14:creationId xmlns:p14="http://schemas.microsoft.com/office/powerpoint/2010/main" val="32754547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34</a:t>
            </a:fld>
            <a:endParaRPr lang="en-US"/>
          </a:p>
        </p:txBody>
      </p:sp>
    </p:spTree>
    <p:extLst>
      <p:ext uri="{BB962C8B-B14F-4D97-AF65-F5344CB8AC3E}">
        <p14:creationId xmlns:p14="http://schemas.microsoft.com/office/powerpoint/2010/main" val="1611886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35</a:t>
            </a:fld>
            <a:endParaRPr lang="en-US"/>
          </a:p>
        </p:txBody>
      </p:sp>
    </p:spTree>
    <p:extLst>
      <p:ext uri="{BB962C8B-B14F-4D97-AF65-F5344CB8AC3E}">
        <p14:creationId xmlns:p14="http://schemas.microsoft.com/office/powerpoint/2010/main" val="14346006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56E2BD2F-EAFA-47CF-B765-32C07996CC43}" type="slidenum">
              <a:rPr lang="en-US" smtClean="0"/>
              <a:pPr/>
              <a:t>36</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5313383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37</a:t>
            </a:fld>
            <a:endParaRPr lang="en-US"/>
          </a:p>
        </p:txBody>
      </p:sp>
    </p:spTree>
    <p:extLst>
      <p:ext uri="{BB962C8B-B14F-4D97-AF65-F5344CB8AC3E}">
        <p14:creationId xmlns:p14="http://schemas.microsoft.com/office/powerpoint/2010/main" val="12620590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38</a:t>
            </a:fld>
            <a:endParaRPr lang="en-US"/>
          </a:p>
        </p:txBody>
      </p:sp>
    </p:spTree>
    <p:extLst>
      <p:ext uri="{BB962C8B-B14F-4D97-AF65-F5344CB8AC3E}">
        <p14:creationId xmlns:p14="http://schemas.microsoft.com/office/powerpoint/2010/main" val="29710645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39</a:t>
            </a:fld>
            <a:endParaRPr lang="en-US"/>
          </a:p>
        </p:txBody>
      </p:sp>
    </p:spTree>
    <p:extLst>
      <p:ext uri="{BB962C8B-B14F-4D97-AF65-F5344CB8AC3E}">
        <p14:creationId xmlns:p14="http://schemas.microsoft.com/office/powerpoint/2010/main" val="1362535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5C51B191-7A91-4FC4-8DA5-21EBBC2B0E95}" type="slidenum">
              <a:rPr lang="en-US" smtClean="0"/>
              <a:pPr/>
              <a:t>4</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97830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5</a:t>
            </a:fld>
            <a:endParaRPr lang="en-US" dirty="0"/>
          </a:p>
        </p:txBody>
      </p:sp>
    </p:spTree>
    <p:extLst>
      <p:ext uri="{BB962C8B-B14F-4D97-AF65-F5344CB8AC3E}">
        <p14:creationId xmlns:p14="http://schemas.microsoft.com/office/powerpoint/2010/main" val="3900705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endParaRPr lang="en-US" dirty="0" smtClean="0"/>
          </a:p>
        </p:txBody>
      </p:sp>
      <p:sp>
        <p:nvSpPr>
          <p:cNvPr id="29700" name="Slide Number Placeholder 3"/>
          <p:cNvSpPr>
            <a:spLocks noGrp="1"/>
          </p:cNvSpPr>
          <p:nvPr>
            <p:ph type="sldNum" sz="quarter" idx="5"/>
          </p:nvPr>
        </p:nvSpPr>
        <p:spPr>
          <a:noFill/>
        </p:spPr>
        <p:txBody>
          <a:bodyPr/>
          <a:lstStyle/>
          <a:p>
            <a:fld id="{F7F7CB6F-D5C1-4469-A31D-84B92E358DE0}" type="slidenum">
              <a:rPr lang="en-US" smtClean="0"/>
              <a:pPr/>
              <a:t>6</a:t>
            </a:fld>
            <a:endParaRPr lang="en-US" smtClean="0"/>
          </a:p>
        </p:txBody>
      </p:sp>
    </p:spTree>
    <p:extLst>
      <p:ext uri="{BB962C8B-B14F-4D97-AF65-F5344CB8AC3E}">
        <p14:creationId xmlns:p14="http://schemas.microsoft.com/office/powerpoint/2010/main" val="3922719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80CC07FB-7203-48B0-81BD-BA2093C7A9C6}" type="slidenum">
              <a:rPr lang="en-US" smtClean="0"/>
              <a:pPr/>
              <a:t>7</a:t>
            </a:fld>
            <a:endParaRPr 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1389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8</a:t>
            </a:fld>
            <a:endParaRPr lang="en-US"/>
          </a:p>
        </p:txBody>
      </p:sp>
    </p:spTree>
    <p:extLst>
      <p:ext uri="{BB962C8B-B14F-4D97-AF65-F5344CB8AC3E}">
        <p14:creationId xmlns:p14="http://schemas.microsoft.com/office/powerpoint/2010/main" val="172621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2F63FCC-4988-4B39-B668-7C56879AD76D}" type="slidenum">
              <a:rPr lang="en-US" smtClean="0"/>
              <a:pPr>
                <a:defRPr/>
              </a:pPr>
              <a:t>9</a:t>
            </a:fld>
            <a:endParaRPr lang="en-US"/>
          </a:p>
        </p:txBody>
      </p:sp>
    </p:spTree>
    <p:extLst>
      <p:ext uri="{BB962C8B-B14F-4D97-AF65-F5344CB8AC3E}">
        <p14:creationId xmlns:p14="http://schemas.microsoft.com/office/powerpoint/2010/main" val="3631370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pPr>
              <a:defRPr/>
            </a:pPr>
            <a:fld id="{D9ED02B4-9BCF-4C72-BF5D-C1FDC21A2EEF}" type="datetime2">
              <a:rPr lang="en-US" smtClean="0"/>
              <a:pPr>
                <a:defRPr/>
              </a:pPr>
              <a:t>Tuesday, July 11, 2017</a:t>
            </a:fld>
            <a:endParaRPr lang="en-US"/>
          </a:p>
        </p:txBody>
      </p:sp>
      <p:sp>
        <p:nvSpPr>
          <p:cNvPr id="17" name="Footer Placeholder 16"/>
          <p:cNvSpPr>
            <a:spLocks noGrp="1"/>
          </p:cNvSpPr>
          <p:nvPr>
            <p:ph type="ftr" sz="quarter" idx="11"/>
          </p:nvPr>
        </p:nvSpPr>
        <p:spPr/>
        <p:txBody>
          <a:bodyPr/>
          <a:lstStyle>
            <a:extLst/>
          </a:lstStyle>
          <a:p>
            <a:pPr>
              <a:defRPr/>
            </a:pPr>
            <a:r>
              <a:rPr lang="en-US" smtClean="0"/>
              <a:t>OM SANTI SANTI SANTI</a:t>
            </a:r>
            <a:endParaRPr lang="en-US"/>
          </a:p>
        </p:txBody>
      </p:sp>
      <p:sp>
        <p:nvSpPr>
          <p:cNvPr id="29" name="Slide Number Placeholder 28"/>
          <p:cNvSpPr>
            <a:spLocks noGrp="1"/>
          </p:cNvSpPr>
          <p:nvPr>
            <p:ph type="sldNum" sz="quarter" idx="12"/>
          </p:nvPr>
        </p:nvSpPr>
        <p:spPr/>
        <p:txBody>
          <a:bodyPr/>
          <a:lstStyle>
            <a:extLst/>
          </a:lstStyle>
          <a:p>
            <a:pPr>
              <a:defRPr/>
            </a:pPr>
            <a:fld id="{0AFC9FAC-E36C-435D-BDD0-FBAECD6078BF}" type="slidenum">
              <a:rPr lang="en-US" smtClean="0"/>
              <a:pPr>
                <a:defRPr/>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p:wheel spokes="8"/>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5E934A3A-EAAB-4889-9A0C-948442080892}" type="datetime2">
              <a:rPr lang="en-US" smtClean="0"/>
              <a:pPr>
                <a:defRPr/>
              </a:pPr>
              <a:t>Tuesday, July 11, 2017</a:t>
            </a:fld>
            <a:endParaRPr lang="en-US"/>
          </a:p>
        </p:txBody>
      </p:sp>
      <p:sp>
        <p:nvSpPr>
          <p:cNvPr id="5" name="Footer Placeholder 4"/>
          <p:cNvSpPr>
            <a:spLocks noGrp="1"/>
          </p:cNvSpPr>
          <p:nvPr>
            <p:ph type="ftr" sz="quarter" idx="11"/>
          </p:nvPr>
        </p:nvSpPr>
        <p:spPr/>
        <p:txBody>
          <a:bodyPr/>
          <a:lstStyle>
            <a:extLst/>
          </a:lstStyle>
          <a:p>
            <a:pPr>
              <a:defRPr/>
            </a:pPr>
            <a:r>
              <a:rPr lang="en-US" smtClean="0"/>
              <a:t>OM SANTI SANTI SANTI</a:t>
            </a:r>
            <a:endParaRPr lang="en-US"/>
          </a:p>
        </p:txBody>
      </p:sp>
      <p:sp>
        <p:nvSpPr>
          <p:cNvPr id="6" name="Slide Number Placeholder 5"/>
          <p:cNvSpPr>
            <a:spLocks noGrp="1"/>
          </p:cNvSpPr>
          <p:nvPr>
            <p:ph type="sldNum" sz="quarter" idx="12"/>
          </p:nvPr>
        </p:nvSpPr>
        <p:spPr/>
        <p:txBody>
          <a:bodyPr/>
          <a:lstStyle>
            <a:extLst/>
          </a:lstStyle>
          <a:p>
            <a:pPr>
              <a:defRPr/>
            </a:pPr>
            <a:fld id="{F482B4E8-5F5F-4285-A66D-5F11EBA5CE05}" type="slidenum">
              <a:rPr lang="en-US" smtClean="0"/>
              <a:pPr>
                <a:defRPr/>
              </a:pPr>
              <a:t>‹#›</a:t>
            </a:fld>
            <a:endParaRPr lang="en-US"/>
          </a:p>
        </p:txBody>
      </p:sp>
    </p:spTree>
  </p:cSld>
  <p:clrMapOvr>
    <a:masterClrMapping/>
  </p:clrMapOvr>
  <p:transition>
    <p:wheel spokes="8"/>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6B8236E3-BF2C-4E8E-ACEF-AA4D21D76B1C}" type="datetime2">
              <a:rPr lang="en-US" smtClean="0"/>
              <a:pPr>
                <a:defRPr/>
              </a:pPr>
              <a:t>Tuesday, July 11, 2017</a:t>
            </a:fld>
            <a:endParaRPr lang="en-US"/>
          </a:p>
        </p:txBody>
      </p:sp>
      <p:sp>
        <p:nvSpPr>
          <p:cNvPr id="5" name="Footer Placeholder 4"/>
          <p:cNvSpPr>
            <a:spLocks noGrp="1"/>
          </p:cNvSpPr>
          <p:nvPr>
            <p:ph type="ftr" sz="quarter" idx="11"/>
          </p:nvPr>
        </p:nvSpPr>
        <p:spPr/>
        <p:txBody>
          <a:bodyPr/>
          <a:lstStyle>
            <a:extLst/>
          </a:lstStyle>
          <a:p>
            <a:pPr>
              <a:defRPr/>
            </a:pPr>
            <a:r>
              <a:rPr lang="en-US" smtClean="0"/>
              <a:t>OM SANTI SANTI SANTI</a:t>
            </a:r>
            <a:endParaRPr lang="en-US"/>
          </a:p>
        </p:txBody>
      </p:sp>
      <p:sp>
        <p:nvSpPr>
          <p:cNvPr id="6" name="Slide Number Placeholder 5"/>
          <p:cNvSpPr>
            <a:spLocks noGrp="1"/>
          </p:cNvSpPr>
          <p:nvPr>
            <p:ph type="sldNum" sz="quarter" idx="12"/>
          </p:nvPr>
        </p:nvSpPr>
        <p:spPr/>
        <p:txBody>
          <a:bodyPr/>
          <a:lstStyle>
            <a:extLst/>
          </a:lstStyle>
          <a:p>
            <a:pPr>
              <a:defRPr/>
            </a:pPr>
            <a:fld id="{52D2150D-6144-48AC-ADA1-E2AB9DFCE81A}" type="slidenum">
              <a:rPr lang="en-US" smtClean="0"/>
              <a:pPr>
                <a:defRPr/>
              </a:pPr>
              <a:t>‹#›</a:t>
            </a:fld>
            <a:endParaRPr lang="en-US"/>
          </a:p>
        </p:txBody>
      </p:sp>
    </p:spTree>
  </p:cSld>
  <p:clrMapOvr>
    <a:masterClrMapping/>
  </p:clrMapOvr>
  <p:transition>
    <p:wheel spokes="8"/>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D675E20D-97B5-413A-B10C-10ACCC5B65BB}" type="datetime2">
              <a:rPr lang="en-US" smtClean="0"/>
              <a:pPr>
                <a:defRPr/>
              </a:pPr>
              <a:t>Tuesday, July 11, 2017</a:t>
            </a:fld>
            <a:endParaRPr lang="en-US"/>
          </a:p>
        </p:txBody>
      </p:sp>
      <p:sp>
        <p:nvSpPr>
          <p:cNvPr id="4" name="Footer Placeholder 3"/>
          <p:cNvSpPr>
            <a:spLocks noGrp="1"/>
          </p:cNvSpPr>
          <p:nvPr>
            <p:ph type="ftr" sz="quarter" idx="11"/>
          </p:nvPr>
        </p:nvSpPr>
        <p:spPr/>
        <p:txBody>
          <a:bodyPr/>
          <a:lstStyle/>
          <a:p>
            <a:pPr>
              <a:defRPr/>
            </a:pPr>
            <a:r>
              <a:rPr lang="en-US" smtClean="0"/>
              <a:t>OM SANTI SANTI SANTI</a:t>
            </a:r>
            <a:endParaRPr lang="en-US"/>
          </a:p>
        </p:txBody>
      </p:sp>
      <p:sp>
        <p:nvSpPr>
          <p:cNvPr id="5" name="Slide Number Placeholder 4"/>
          <p:cNvSpPr>
            <a:spLocks noGrp="1"/>
          </p:cNvSpPr>
          <p:nvPr>
            <p:ph type="sldNum" sz="quarter" idx="12"/>
          </p:nvPr>
        </p:nvSpPr>
        <p:spPr/>
        <p:txBody>
          <a:bodyPr/>
          <a:lstStyle/>
          <a:p>
            <a:pPr>
              <a:defRPr/>
            </a:pPr>
            <a:fld id="{D11CA4D8-F085-4EE1-B761-055490D73357}" type="slidenum">
              <a:rPr lang="en-US" smtClean="0"/>
              <a:pPr>
                <a:defRPr/>
              </a:pPr>
              <a:t>‹#›</a:t>
            </a:fld>
            <a:endParaRPr lang="en-US"/>
          </a:p>
        </p:txBody>
      </p:sp>
    </p:spTree>
  </p:cSld>
  <p:clrMapOvr>
    <a:masterClrMapping/>
  </p:clrMapOvr>
  <p:transition>
    <p:wheel spokes="8"/>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97AC18E8-90D3-43A4-9BF9-653525B8EEA1}" type="datetime2">
              <a:rPr lang="en-US" smtClean="0"/>
              <a:pPr>
                <a:defRPr/>
              </a:pPr>
              <a:t>Tuesday, July 11, 2017</a:t>
            </a:fld>
            <a:endParaRPr lang="en-US"/>
          </a:p>
        </p:txBody>
      </p:sp>
      <p:sp>
        <p:nvSpPr>
          <p:cNvPr id="5" name="Footer Placeholder 4"/>
          <p:cNvSpPr>
            <a:spLocks noGrp="1"/>
          </p:cNvSpPr>
          <p:nvPr>
            <p:ph type="ftr" sz="quarter" idx="11"/>
          </p:nvPr>
        </p:nvSpPr>
        <p:spPr/>
        <p:txBody>
          <a:bodyPr/>
          <a:lstStyle>
            <a:extLst/>
          </a:lstStyle>
          <a:p>
            <a:pPr>
              <a:defRPr/>
            </a:pPr>
            <a:r>
              <a:rPr lang="en-US" smtClean="0"/>
              <a:t>OM SANTI SANTI SANTI</a:t>
            </a:r>
            <a:endParaRPr lang="en-US"/>
          </a:p>
        </p:txBody>
      </p:sp>
      <p:sp>
        <p:nvSpPr>
          <p:cNvPr id="6" name="Slide Number Placeholder 5"/>
          <p:cNvSpPr>
            <a:spLocks noGrp="1"/>
          </p:cNvSpPr>
          <p:nvPr>
            <p:ph type="sldNum" sz="quarter" idx="12"/>
          </p:nvPr>
        </p:nvSpPr>
        <p:spPr/>
        <p:txBody>
          <a:bodyPr/>
          <a:lstStyle>
            <a:extLst/>
          </a:lstStyle>
          <a:p>
            <a:pPr>
              <a:defRPr/>
            </a:pPr>
            <a:fld id="{4965AFB3-1FEA-44B3-B7EF-E938CA0C00BE}" type="slidenum">
              <a:rPr lang="en-US" smtClean="0"/>
              <a:pPr>
                <a:defRPr/>
              </a:pPr>
              <a:t>‹#›</a:t>
            </a:fld>
            <a:endParaRPr lang="en-US"/>
          </a:p>
        </p:txBody>
      </p:sp>
    </p:spTree>
  </p:cSld>
  <p:clrMapOvr>
    <a:masterClrMapping/>
  </p:clrMapOvr>
  <p:transition>
    <p:wheel spokes="8"/>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pPr>
              <a:defRPr/>
            </a:pPr>
            <a:fld id="{8DEA1B8B-2042-4849-BC7C-14DB44A938E6}" type="datetime2">
              <a:rPr lang="en-US" smtClean="0"/>
              <a:pPr>
                <a:defRPr/>
              </a:pPr>
              <a:t>Tuesday, July 11, 2017</a:t>
            </a:fld>
            <a:endParaRPr lang="en-US"/>
          </a:p>
        </p:txBody>
      </p:sp>
      <p:sp>
        <p:nvSpPr>
          <p:cNvPr id="5" name="Footer Placeholder 4"/>
          <p:cNvSpPr>
            <a:spLocks noGrp="1"/>
          </p:cNvSpPr>
          <p:nvPr>
            <p:ph type="ftr" sz="quarter" idx="11"/>
          </p:nvPr>
        </p:nvSpPr>
        <p:spPr/>
        <p:txBody>
          <a:bodyPr/>
          <a:lstStyle>
            <a:extLst/>
          </a:lstStyle>
          <a:p>
            <a:pPr>
              <a:defRPr/>
            </a:pPr>
            <a:r>
              <a:rPr lang="en-US" smtClean="0"/>
              <a:t>OM SANTI SANTI SANTI</a:t>
            </a:r>
            <a:endParaRPr lang="en-US"/>
          </a:p>
        </p:txBody>
      </p:sp>
      <p:sp>
        <p:nvSpPr>
          <p:cNvPr id="6" name="Slide Number Placeholder 5"/>
          <p:cNvSpPr>
            <a:spLocks noGrp="1"/>
          </p:cNvSpPr>
          <p:nvPr>
            <p:ph type="sldNum" sz="quarter" idx="12"/>
          </p:nvPr>
        </p:nvSpPr>
        <p:spPr/>
        <p:txBody>
          <a:bodyPr/>
          <a:lstStyle>
            <a:extLst/>
          </a:lstStyle>
          <a:p>
            <a:pPr>
              <a:defRPr/>
            </a:pPr>
            <a:fld id="{E35ECB57-093E-4260-BD6C-50A798AF045A}" type="slidenum">
              <a:rPr lang="en-US" smtClean="0"/>
              <a:pPr>
                <a:defRPr/>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p:wheel spokes="8"/>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BF9DC5A6-4494-41C2-A233-ABE0891C4688}" type="datetime2">
              <a:rPr lang="en-US" smtClean="0"/>
              <a:pPr>
                <a:defRPr/>
              </a:pPr>
              <a:t>Tuesday, July 11, 2017</a:t>
            </a:fld>
            <a:endParaRPr lang="en-US"/>
          </a:p>
        </p:txBody>
      </p:sp>
      <p:sp>
        <p:nvSpPr>
          <p:cNvPr id="6" name="Footer Placeholder 5"/>
          <p:cNvSpPr>
            <a:spLocks noGrp="1"/>
          </p:cNvSpPr>
          <p:nvPr>
            <p:ph type="ftr" sz="quarter" idx="11"/>
          </p:nvPr>
        </p:nvSpPr>
        <p:spPr/>
        <p:txBody>
          <a:bodyPr/>
          <a:lstStyle>
            <a:extLst/>
          </a:lstStyle>
          <a:p>
            <a:pPr>
              <a:defRPr/>
            </a:pPr>
            <a:r>
              <a:rPr lang="en-US" smtClean="0"/>
              <a:t>OM SANTI SANTI SANTI</a:t>
            </a:r>
            <a:endParaRPr lang="en-US"/>
          </a:p>
        </p:txBody>
      </p:sp>
      <p:sp>
        <p:nvSpPr>
          <p:cNvPr id="7" name="Slide Number Placeholder 6"/>
          <p:cNvSpPr>
            <a:spLocks noGrp="1"/>
          </p:cNvSpPr>
          <p:nvPr>
            <p:ph type="sldNum" sz="quarter" idx="12"/>
          </p:nvPr>
        </p:nvSpPr>
        <p:spPr/>
        <p:txBody>
          <a:bodyPr/>
          <a:lstStyle>
            <a:extLst/>
          </a:lstStyle>
          <a:p>
            <a:pPr>
              <a:defRPr/>
            </a:pPr>
            <a:fld id="{F36AA165-BE22-4FA1-83B1-60BCDADAB517}" type="slidenum">
              <a:rPr lang="en-US" smtClean="0"/>
              <a:pPr>
                <a:defRPr/>
              </a:pPr>
              <a:t>‹#›</a:t>
            </a:fld>
            <a:endParaRPr lang="en-US"/>
          </a:p>
        </p:txBody>
      </p:sp>
    </p:spTree>
  </p:cSld>
  <p:clrMapOvr>
    <a:masterClrMapping/>
  </p:clrMapOvr>
  <p:transition>
    <p:wheel spokes="8"/>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B6F7B094-4836-461B-B673-59F62AB1CA96}" type="datetime2">
              <a:rPr lang="en-US" smtClean="0"/>
              <a:pPr>
                <a:defRPr/>
              </a:pPr>
              <a:t>Tuesday, July 11, 2017</a:t>
            </a:fld>
            <a:endParaRPr lang="en-US"/>
          </a:p>
        </p:txBody>
      </p:sp>
      <p:sp>
        <p:nvSpPr>
          <p:cNvPr id="8" name="Footer Placeholder 7"/>
          <p:cNvSpPr>
            <a:spLocks noGrp="1"/>
          </p:cNvSpPr>
          <p:nvPr>
            <p:ph type="ftr" sz="quarter" idx="11"/>
          </p:nvPr>
        </p:nvSpPr>
        <p:spPr/>
        <p:txBody>
          <a:bodyPr/>
          <a:lstStyle>
            <a:extLst/>
          </a:lstStyle>
          <a:p>
            <a:pPr>
              <a:defRPr/>
            </a:pPr>
            <a:r>
              <a:rPr lang="en-US" smtClean="0"/>
              <a:t>OM SANTI SANTI SANTI</a:t>
            </a:r>
            <a:endParaRPr lang="en-US"/>
          </a:p>
        </p:txBody>
      </p:sp>
      <p:sp>
        <p:nvSpPr>
          <p:cNvPr id="9" name="Slide Number Placeholder 8"/>
          <p:cNvSpPr>
            <a:spLocks noGrp="1"/>
          </p:cNvSpPr>
          <p:nvPr>
            <p:ph type="sldNum" sz="quarter" idx="12"/>
          </p:nvPr>
        </p:nvSpPr>
        <p:spPr/>
        <p:txBody>
          <a:bodyPr/>
          <a:lstStyle>
            <a:extLst/>
          </a:lstStyle>
          <a:p>
            <a:pPr>
              <a:defRPr/>
            </a:pPr>
            <a:fld id="{7361DD91-BD9F-4568-92DD-636B5A89CDA3}" type="slidenum">
              <a:rPr lang="en-US" smtClean="0"/>
              <a:pPr>
                <a:defRPr/>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p:wheel spokes="8"/>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413DF87C-A60E-4154-B894-D89FCC14EDB9}" type="datetime2">
              <a:rPr lang="en-US" smtClean="0"/>
              <a:pPr>
                <a:defRPr/>
              </a:pPr>
              <a:t>Tuesday, July 11, 2017</a:t>
            </a:fld>
            <a:endParaRPr lang="en-US"/>
          </a:p>
        </p:txBody>
      </p:sp>
      <p:sp>
        <p:nvSpPr>
          <p:cNvPr id="4" name="Footer Placeholder 3"/>
          <p:cNvSpPr>
            <a:spLocks noGrp="1"/>
          </p:cNvSpPr>
          <p:nvPr>
            <p:ph type="ftr" sz="quarter" idx="11"/>
          </p:nvPr>
        </p:nvSpPr>
        <p:spPr/>
        <p:txBody>
          <a:bodyPr/>
          <a:lstStyle>
            <a:extLst/>
          </a:lstStyle>
          <a:p>
            <a:pPr>
              <a:defRPr/>
            </a:pPr>
            <a:r>
              <a:rPr lang="en-US" smtClean="0"/>
              <a:t>OM SANTI SANTI SANTI</a:t>
            </a:r>
            <a:endParaRPr lang="en-US"/>
          </a:p>
        </p:txBody>
      </p:sp>
      <p:sp>
        <p:nvSpPr>
          <p:cNvPr id="5" name="Slide Number Placeholder 4"/>
          <p:cNvSpPr>
            <a:spLocks noGrp="1"/>
          </p:cNvSpPr>
          <p:nvPr>
            <p:ph type="sldNum" sz="quarter" idx="12"/>
          </p:nvPr>
        </p:nvSpPr>
        <p:spPr/>
        <p:txBody>
          <a:bodyPr/>
          <a:lstStyle>
            <a:extLst/>
          </a:lstStyle>
          <a:p>
            <a:pPr>
              <a:defRPr/>
            </a:pPr>
            <a:fld id="{52104092-8D8F-48DC-9700-860350E4C241}" type="slidenum">
              <a:rPr lang="en-US" smtClean="0"/>
              <a:pPr>
                <a:defRPr/>
              </a:pPr>
              <a:t>‹#›</a:t>
            </a:fld>
            <a:endParaRPr lang="en-US"/>
          </a:p>
        </p:txBody>
      </p:sp>
    </p:spTree>
  </p:cSld>
  <p:clrMapOvr>
    <a:masterClrMapping/>
  </p:clrMapOvr>
  <p:transition>
    <p:wheel spokes="8"/>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pPr>
              <a:defRPr/>
            </a:pPr>
            <a:fld id="{BA88A8CD-B1E6-4BB2-9830-D80898D08432}" type="datetime2">
              <a:rPr lang="en-US" smtClean="0"/>
              <a:pPr>
                <a:defRPr/>
              </a:pPr>
              <a:t>Tuesday, July 11, 2017</a:t>
            </a:fld>
            <a:endParaRPr lang="en-US"/>
          </a:p>
        </p:txBody>
      </p:sp>
      <p:sp>
        <p:nvSpPr>
          <p:cNvPr id="3" name="Footer Placeholder 2"/>
          <p:cNvSpPr>
            <a:spLocks noGrp="1"/>
          </p:cNvSpPr>
          <p:nvPr>
            <p:ph type="ftr" sz="quarter" idx="11"/>
          </p:nvPr>
        </p:nvSpPr>
        <p:spPr/>
        <p:txBody>
          <a:bodyPr/>
          <a:lstStyle>
            <a:extLst/>
          </a:lstStyle>
          <a:p>
            <a:pPr>
              <a:defRPr/>
            </a:pPr>
            <a:r>
              <a:rPr lang="en-US" smtClean="0"/>
              <a:t>OM SANTI SANTI SANTI</a:t>
            </a:r>
            <a:endParaRPr lang="en-US"/>
          </a:p>
        </p:txBody>
      </p:sp>
      <p:sp>
        <p:nvSpPr>
          <p:cNvPr id="4" name="Slide Number Placeholder 3"/>
          <p:cNvSpPr>
            <a:spLocks noGrp="1"/>
          </p:cNvSpPr>
          <p:nvPr>
            <p:ph type="sldNum" sz="quarter" idx="12"/>
          </p:nvPr>
        </p:nvSpPr>
        <p:spPr/>
        <p:txBody>
          <a:bodyPr/>
          <a:lstStyle>
            <a:extLst/>
          </a:lstStyle>
          <a:p>
            <a:pPr>
              <a:defRPr/>
            </a:pPr>
            <a:fld id="{AF25BEA5-F2DB-40E6-AB50-5B5E4A0808A9}" type="slidenum">
              <a:rPr lang="en-US" smtClean="0"/>
              <a:pPr>
                <a:defRPr/>
              </a:pPr>
              <a:t>‹#›</a:t>
            </a:fld>
            <a:endParaRPr lang="en-US"/>
          </a:p>
        </p:txBody>
      </p:sp>
    </p:spTree>
  </p:cSld>
  <p:clrMapOvr>
    <a:masterClrMapping/>
  </p:clrMapOvr>
  <p:transition>
    <p:wheel spokes="8"/>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F7C5A1E8-ED9E-46FD-92FB-B039A28B1E66}" type="datetime2">
              <a:rPr lang="en-US" smtClean="0"/>
              <a:pPr>
                <a:defRPr/>
              </a:pPr>
              <a:t>Tuesday, July 11, 2017</a:t>
            </a:fld>
            <a:endParaRPr lang="en-US"/>
          </a:p>
        </p:txBody>
      </p:sp>
      <p:sp>
        <p:nvSpPr>
          <p:cNvPr id="6" name="Footer Placeholder 5"/>
          <p:cNvSpPr>
            <a:spLocks noGrp="1"/>
          </p:cNvSpPr>
          <p:nvPr>
            <p:ph type="ftr" sz="quarter" idx="11"/>
          </p:nvPr>
        </p:nvSpPr>
        <p:spPr/>
        <p:txBody>
          <a:bodyPr/>
          <a:lstStyle>
            <a:extLst/>
          </a:lstStyle>
          <a:p>
            <a:pPr>
              <a:defRPr/>
            </a:pPr>
            <a:r>
              <a:rPr lang="en-US" smtClean="0"/>
              <a:t>OM SANTI SANTI SANTI</a:t>
            </a:r>
            <a:endParaRPr lang="en-US"/>
          </a:p>
        </p:txBody>
      </p:sp>
      <p:sp>
        <p:nvSpPr>
          <p:cNvPr id="7" name="Slide Number Placeholder 6"/>
          <p:cNvSpPr>
            <a:spLocks noGrp="1"/>
          </p:cNvSpPr>
          <p:nvPr>
            <p:ph type="sldNum" sz="quarter" idx="12"/>
          </p:nvPr>
        </p:nvSpPr>
        <p:spPr/>
        <p:txBody>
          <a:bodyPr/>
          <a:lstStyle>
            <a:extLst/>
          </a:lstStyle>
          <a:p>
            <a:pPr>
              <a:defRPr/>
            </a:pPr>
            <a:fld id="{F9DE83D6-8705-4379-B8D6-EA39FE08348B}" type="slidenum">
              <a:rPr lang="en-US" smtClean="0"/>
              <a:pPr>
                <a:defRPr/>
              </a:pPr>
              <a:t>‹#›</a:t>
            </a:fld>
            <a:endParaRPr lang="en-US"/>
          </a:p>
        </p:txBody>
      </p:sp>
    </p:spTree>
  </p:cSld>
  <p:clrMapOvr>
    <a:masterClrMapping/>
  </p:clrMapOvr>
  <p:transition>
    <p:wheel spokes="8"/>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pPr>
              <a:defRPr/>
            </a:pPr>
            <a:fld id="{986C5118-7FC4-4D43-ABF6-2FFD97E18019}" type="datetime2">
              <a:rPr lang="en-US" smtClean="0"/>
              <a:pPr>
                <a:defRPr/>
              </a:pPr>
              <a:t>Tuesday, July 11, 2017</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pPr>
              <a:defRPr/>
            </a:pPr>
            <a:r>
              <a:rPr lang="en-US" smtClean="0"/>
              <a:t>OM SANTI SANTI SANTI</a:t>
            </a:r>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pPr>
              <a:defRPr/>
            </a:pPr>
            <a:fld id="{1101C9B9-E00E-425D-8F57-E345ED76AE07}" type="slidenum">
              <a:rPr lang="en-US" smtClean="0"/>
              <a:pPr>
                <a:defRPr/>
              </a:pPr>
              <a:t>‹#›</a:t>
            </a:fld>
            <a:endParaRPr lang="en-US"/>
          </a:p>
        </p:txBody>
      </p:sp>
    </p:spTree>
  </p:cSld>
  <p:clrMapOvr>
    <a:masterClrMapping/>
  </p:clrMapOvr>
  <p:transition>
    <p:wheel spokes="8"/>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fld id="{D675E20D-97B5-413A-B10C-10ACCC5B65BB}" type="datetime2">
              <a:rPr lang="en-US" smtClean="0"/>
              <a:pPr>
                <a:defRPr/>
              </a:pPr>
              <a:t>Tuesday, July 11, 2017</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r>
              <a:rPr lang="en-US" smtClean="0"/>
              <a:t>OM SANTI SANTI SANTI</a:t>
            </a: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D11CA4D8-F085-4EE1-B761-055490D73357}"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 id="2147484169" r:id="rId12"/>
  </p:sldLayoutIdLst>
  <p:transition>
    <p:wheel spokes="8"/>
  </p:transition>
  <p:timing>
    <p:tnLst>
      <p:par>
        <p:cTn id="1" dur="indefinite" restart="never" nodeType="tmRoot"/>
      </p:par>
    </p:tnLst>
  </p:timing>
  <p:hf hdr="0"/>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WAV"/><Relationship Id="rId7" Type="http://schemas.openxmlformats.org/officeDocument/2006/relationships/image" Target="../media/image2.jpeg"/><Relationship Id="rId2" Type="http://schemas.openxmlformats.org/officeDocument/2006/relationships/audio" Target="file:///C:\Music\enter.mp3" TargetMode="External"/><Relationship Id="rId1" Type="http://schemas.openxmlformats.org/officeDocument/2006/relationships/tags" Target="../tags/tag2.xml"/><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audio" Target="../media/media1.WAV"/><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7" Type="http://schemas.openxmlformats.org/officeDocument/2006/relationships/image" Target="../media/image5.png"/><Relationship Id="rId2" Type="http://schemas.microsoft.com/office/2007/relationships/media" Target="../media/media12.WAV"/><Relationship Id="rId1" Type="http://schemas.openxmlformats.org/officeDocument/2006/relationships/tags" Target="../tags/tag6.xml"/><Relationship Id="rId6" Type="http://schemas.openxmlformats.org/officeDocument/2006/relationships/image" Target="../media/image17.jpe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7.xml"/><Relationship Id="rId7" Type="http://schemas.openxmlformats.org/officeDocument/2006/relationships/diagramLayout" Target="../diagrams/layout3.xml"/><Relationship Id="rId12" Type="http://schemas.openxmlformats.org/officeDocument/2006/relationships/image" Target="../media/image5.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diagramData" Target="../diagrams/data3.xml"/><Relationship Id="rId11" Type="http://schemas.openxmlformats.org/officeDocument/2006/relationships/image" Target="../media/image19.wmf"/><Relationship Id="rId5" Type="http://schemas.openxmlformats.org/officeDocument/2006/relationships/image" Target="../media/image18.wmf"/><Relationship Id="rId10" Type="http://schemas.microsoft.com/office/2007/relationships/diagramDrawing" Target="../diagrams/drawing3.xml"/><Relationship Id="rId4" Type="http://schemas.openxmlformats.org/officeDocument/2006/relationships/notesSlide" Target="../notesSlides/notesSlide13.xml"/><Relationship Id="rId9" Type="http://schemas.openxmlformats.org/officeDocument/2006/relationships/diagramColors" Target="../diagrams/colors3.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7.xml"/><Relationship Id="rId7" Type="http://schemas.openxmlformats.org/officeDocument/2006/relationships/diagramLayout" Target="../diagrams/layout4.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diagramData" Target="../diagrams/data4.xml"/><Relationship Id="rId11" Type="http://schemas.openxmlformats.org/officeDocument/2006/relationships/image" Target="../media/image5.png"/><Relationship Id="rId5" Type="http://schemas.openxmlformats.org/officeDocument/2006/relationships/image" Target="../media/image20.jpeg"/><Relationship Id="rId10" Type="http://schemas.microsoft.com/office/2007/relationships/diagramDrawing" Target="../diagrams/drawing4.xml"/><Relationship Id="rId4" Type="http://schemas.openxmlformats.org/officeDocument/2006/relationships/notesSlide" Target="../notesSlides/notesSlide14.xml"/><Relationship Id="rId9" Type="http://schemas.openxmlformats.org/officeDocument/2006/relationships/diagramColors" Target="../diagrams/colors4.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5.png"/><Relationship Id="rId3" Type="http://schemas.openxmlformats.org/officeDocument/2006/relationships/audio" Target="../media/media15.WAV"/><Relationship Id="rId7" Type="http://schemas.openxmlformats.org/officeDocument/2006/relationships/diagramData" Target="../diagrams/data5.xml"/><Relationship Id="rId12" Type="http://schemas.openxmlformats.org/officeDocument/2006/relationships/image" Target="../media/image2.jpeg"/><Relationship Id="rId2" Type="http://schemas.microsoft.com/office/2007/relationships/media" Target="../media/media15.WAV"/><Relationship Id="rId1" Type="http://schemas.openxmlformats.org/officeDocument/2006/relationships/tags" Target="../tags/tag7.xml"/><Relationship Id="rId6" Type="http://schemas.openxmlformats.org/officeDocument/2006/relationships/image" Target="../media/image21.wmf"/><Relationship Id="rId11" Type="http://schemas.microsoft.com/office/2007/relationships/diagramDrawing" Target="../diagrams/drawing5.xml"/><Relationship Id="rId5" Type="http://schemas.openxmlformats.org/officeDocument/2006/relationships/notesSlide" Target="../notesSlides/notesSlide15.xml"/><Relationship Id="rId10" Type="http://schemas.openxmlformats.org/officeDocument/2006/relationships/diagramColors" Target="../diagrams/colors5.xml"/><Relationship Id="rId4" Type="http://schemas.openxmlformats.org/officeDocument/2006/relationships/slideLayout" Target="../slideLayouts/slideLayout7.xml"/><Relationship Id="rId9"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slideLayout" Target="../slideLayouts/slideLayout7.xml"/><Relationship Id="rId7" Type="http://schemas.openxmlformats.org/officeDocument/2006/relationships/diagramLayout" Target="../diagrams/layout6.xml"/><Relationship Id="rId12" Type="http://schemas.openxmlformats.org/officeDocument/2006/relationships/image" Target="../media/image5.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diagramData" Target="../diagrams/data6.xml"/><Relationship Id="rId11" Type="http://schemas.openxmlformats.org/officeDocument/2006/relationships/image" Target="../media/image22.png"/><Relationship Id="rId5" Type="http://schemas.openxmlformats.org/officeDocument/2006/relationships/image" Target="../media/image2.jpeg"/><Relationship Id="rId10" Type="http://schemas.microsoft.com/office/2007/relationships/diagramDrawing" Target="../diagrams/drawing6.xml"/><Relationship Id="rId4" Type="http://schemas.openxmlformats.org/officeDocument/2006/relationships/notesSlide" Target="../notesSlides/notesSlide16.xml"/><Relationship Id="rId9" Type="http://schemas.openxmlformats.org/officeDocument/2006/relationships/diagramColors" Target="../diagrams/colors6.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7.xml"/><Relationship Id="rId7" Type="http://schemas.openxmlformats.org/officeDocument/2006/relationships/diagramQuickStyle" Target="../diagrams/quickStyle7.xml"/><Relationship Id="rId12" Type="http://schemas.openxmlformats.org/officeDocument/2006/relationships/image" Target="../media/image5.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diagramLayout" Target="../diagrams/layout7.xml"/><Relationship Id="rId11" Type="http://schemas.openxmlformats.org/officeDocument/2006/relationships/image" Target="../media/image9.jpeg"/><Relationship Id="rId5" Type="http://schemas.openxmlformats.org/officeDocument/2006/relationships/diagramData" Target="../diagrams/data7.xml"/><Relationship Id="rId10" Type="http://schemas.openxmlformats.org/officeDocument/2006/relationships/image" Target="../media/image2.jpeg"/><Relationship Id="rId4" Type="http://schemas.openxmlformats.org/officeDocument/2006/relationships/notesSlide" Target="../notesSlides/notesSlide17.xml"/><Relationship Id="rId9" Type="http://schemas.microsoft.com/office/2007/relationships/diagramDrawing" Target="../diagrams/drawing7.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8.xml"/><Relationship Id="rId13" Type="http://schemas.openxmlformats.org/officeDocument/2006/relationships/image" Target="../media/image25.jpeg"/><Relationship Id="rId3" Type="http://schemas.openxmlformats.org/officeDocument/2006/relationships/slideLayout" Target="../slideLayouts/slideLayout7.xml"/><Relationship Id="rId7" Type="http://schemas.openxmlformats.org/officeDocument/2006/relationships/diagramLayout" Target="../diagrams/layout8.xml"/><Relationship Id="rId12" Type="http://schemas.openxmlformats.org/officeDocument/2006/relationships/image" Target="../media/image24.jpe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diagramData" Target="../diagrams/data8.xml"/><Relationship Id="rId11" Type="http://schemas.openxmlformats.org/officeDocument/2006/relationships/image" Target="../media/image23.jpeg"/><Relationship Id="rId5" Type="http://schemas.openxmlformats.org/officeDocument/2006/relationships/image" Target="../media/image9.jpeg"/><Relationship Id="rId15" Type="http://schemas.openxmlformats.org/officeDocument/2006/relationships/image" Target="../media/image5.png"/><Relationship Id="rId10" Type="http://schemas.microsoft.com/office/2007/relationships/diagramDrawing" Target="../diagrams/drawing8.xml"/><Relationship Id="rId4" Type="http://schemas.openxmlformats.org/officeDocument/2006/relationships/notesSlide" Target="../notesSlides/notesSlide18.xml"/><Relationship Id="rId9" Type="http://schemas.openxmlformats.org/officeDocument/2006/relationships/diagramColors" Target="../diagrams/colors8.xml"/><Relationship Id="rId1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9.jpeg"/><Relationship Id="rId5" Type="http://schemas.openxmlformats.org/officeDocument/2006/relationships/image" Target="../media/image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2.jpeg"/><Relationship Id="rId5" Type="http://schemas.openxmlformats.org/officeDocument/2006/relationships/image" Target="../media/image27.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5.png"/><Relationship Id="rId5" Type="http://schemas.openxmlformats.org/officeDocument/2006/relationships/image" Target="../media/image27.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diagramColors" Target="../diagrams/colors10.xml"/><Relationship Id="rId18" Type="http://schemas.openxmlformats.org/officeDocument/2006/relationships/diagramQuickStyle" Target="../diagrams/quickStyle11.xml"/><Relationship Id="rId3" Type="http://schemas.openxmlformats.org/officeDocument/2006/relationships/slideLayout" Target="../slideLayouts/slideLayout7.xml"/><Relationship Id="rId21" Type="http://schemas.openxmlformats.org/officeDocument/2006/relationships/image" Target="../media/image29.jpeg"/><Relationship Id="rId7" Type="http://schemas.openxmlformats.org/officeDocument/2006/relationships/diagramQuickStyle" Target="../diagrams/quickStyle9.xml"/><Relationship Id="rId12" Type="http://schemas.openxmlformats.org/officeDocument/2006/relationships/diagramQuickStyle" Target="../diagrams/quickStyle10.xml"/><Relationship Id="rId17" Type="http://schemas.openxmlformats.org/officeDocument/2006/relationships/diagramLayout" Target="../diagrams/layout11.xml"/><Relationship Id="rId2" Type="http://schemas.openxmlformats.org/officeDocument/2006/relationships/audio" Target="../media/media22.WAV"/><Relationship Id="rId16" Type="http://schemas.openxmlformats.org/officeDocument/2006/relationships/diagramData" Target="../diagrams/data11.xml"/><Relationship Id="rId20" Type="http://schemas.microsoft.com/office/2007/relationships/diagramDrawing" Target="../diagrams/drawing11.xml"/><Relationship Id="rId1" Type="http://schemas.microsoft.com/office/2007/relationships/media" Target="../media/media22.WAV"/><Relationship Id="rId6" Type="http://schemas.openxmlformats.org/officeDocument/2006/relationships/diagramLayout" Target="../diagrams/layout9.xml"/><Relationship Id="rId11" Type="http://schemas.openxmlformats.org/officeDocument/2006/relationships/diagramLayout" Target="../diagrams/layout10.xml"/><Relationship Id="rId5" Type="http://schemas.openxmlformats.org/officeDocument/2006/relationships/diagramData" Target="../diagrams/data9.xml"/><Relationship Id="rId15" Type="http://schemas.openxmlformats.org/officeDocument/2006/relationships/image" Target="../media/image28.jpeg"/><Relationship Id="rId10" Type="http://schemas.openxmlformats.org/officeDocument/2006/relationships/diagramData" Target="../diagrams/data10.xml"/><Relationship Id="rId19" Type="http://schemas.openxmlformats.org/officeDocument/2006/relationships/diagramColors" Target="../diagrams/colors11.xml"/><Relationship Id="rId4" Type="http://schemas.openxmlformats.org/officeDocument/2006/relationships/notesSlide" Target="../notesSlides/notesSlide22.xml"/><Relationship Id="rId9" Type="http://schemas.microsoft.com/office/2007/relationships/diagramDrawing" Target="../diagrams/drawing9.xml"/><Relationship Id="rId14" Type="http://schemas.microsoft.com/office/2007/relationships/diagramDrawing" Target="../diagrams/drawing10.xml"/><Relationship Id="rId22"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7.xml"/><Relationship Id="rId7" Type="http://schemas.openxmlformats.org/officeDocument/2006/relationships/image" Target="../media/image34.jpe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24.xml"/><Relationship Id="rId9"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2.xml"/><Relationship Id="rId7" Type="http://schemas.openxmlformats.org/officeDocument/2006/relationships/diagramQuickStyle" Target="../diagrams/quickStyle12.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5.png"/><Relationship Id="rId4" Type="http://schemas.openxmlformats.org/officeDocument/2006/relationships/notesSlide" Target="../notesSlides/notesSlide25.xml"/><Relationship Id="rId9" Type="http://schemas.microsoft.com/office/2007/relationships/diagramDrawing" Target="../diagrams/drawing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7.WAV"/><Relationship Id="rId7" Type="http://schemas.openxmlformats.org/officeDocument/2006/relationships/image" Target="../media/image5.png"/><Relationship Id="rId2" Type="http://schemas.microsoft.com/office/2007/relationships/media" Target="../media/media27.WAV"/><Relationship Id="rId1" Type="http://schemas.openxmlformats.org/officeDocument/2006/relationships/tags" Target="../tags/tag8.xml"/><Relationship Id="rId6" Type="http://schemas.openxmlformats.org/officeDocument/2006/relationships/image" Target="../media/image37.jpe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audio" Target="../media/media28.WAV"/><Relationship Id="rId7" Type="http://schemas.openxmlformats.org/officeDocument/2006/relationships/diagramLayout" Target="../diagrams/layout13.xml"/><Relationship Id="rId12" Type="http://schemas.openxmlformats.org/officeDocument/2006/relationships/image" Target="../media/image5.png"/><Relationship Id="rId2" Type="http://schemas.microsoft.com/office/2007/relationships/media" Target="../media/media28.WAV"/><Relationship Id="rId1" Type="http://schemas.openxmlformats.org/officeDocument/2006/relationships/tags" Target="../tags/tag9.xml"/><Relationship Id="rId6" Type="http://schemas.openxmlformats.org/officeDocument/2006/relationships/diagramData" Target="../diagrams/data13.xml"/><Relationship Id="rId11" Type="http://schemas.openxmlformats.org/officeDocument/2006/relationships/image" Target="../media/image38.jpeg"/><Relationship Id="rId5" Type="http://schemas.openxmlformats.org/officeDocument/2006/relationships/notesSlide" Target="../notesSlides/notesSlide29.xml"/><Relationship Id="rId10" Type="http://schemas.microsoft.com/office/2007/relationships/diagramDrawing" Target="../diagrams/drawing13.xml"/><Relationship Id="rId4" Type="http://schemas.openxmlformats.org/officeDocument/2006/relationships/slideLayout" Target="../slideLayouts/slideLayout7.xml"/><Relationship Id="rId9" Type="http://schemas.openxmlformats.org/officeDocument/2006/relationships/diagramColors" Target="../diagrams/colors13.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7.xml"/><Relationship Id="rId7" Type="http://schemas.openxmlformats.org/officeDocument/2006/relationships/diagramLayout" Target="../diagrams/layout1.xml"/><Relationship Id="rId12" Type="http://schemas.openxmlformats.org/officeDocument/2006/relationships/image" Target="../media/image5.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diagramData" Target="../diagrams/data1.xml"/><Relationship Id="rId11" Type="http://schemas.openxmlformats.org/officeDocument/2006/relationships/image" Target="../media/image9.jpeg"/><Relationship Id="rId5" Type="http://schemas.openxmlformats.org/officeDocument/2006/relationships/image" Target="../media/image6.jpeg"/><Relationship Id="rId10" Type="http://schemas.microsoft.com/office/2007/relationships/diagramDrawing" Target="../diagrams/drawing1.xml"/><Relationship Id="rId4" Type="http://schemas.openxmlformats.org/officeDocument/2006/relationships/notesSlide" Target="../notesSlides/notesSlide3.xml"/><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s>
</file>

<file path=ppt/slides/_rels/slide3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7" Type="http://schemas.openxmlformats.org/officeDocument/2006/relationships/image" Target="../media/image5.png"/><Relationship Id="rId2" Type="http://schemas.microsoft.com/office/2007/relationships/media" Target="../media/media4.WAV"/><Relationship Id="rId1" Type="http://schemas.openxmlformats.org/officeDocument/2006/relationships/tags" Target="../tags/tag3.xml"/><Relationship Id="rId6" Type="http://schemas.openxmlformats.org/officeDocument/2006/relationships/image" Target="../media/image2.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7.xml"/><Relationship Id="rId7" Type="http://schemas.openxmlformats.org/officeDocument/2006/relationships/diagramLayout" Target="../diagrams/layout2.xml"/><Relationship Id="rId12" Type="http://schemas.openxmlformats.org/officeDocument/2006/relationships/image" Target="../media/image5.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diagramData" Target="../diagrams/data2.xml"/><Relationship Id="rId11" Type="http://schemas.openxmlformats.org/officeDocument/2006/relationships/image" Target="../media/image9.jpeg"/><Relationship Id="rId5" Type="http://schemas.openxmlformats.org/officeDocument/2006/relationships/image" Target="../media/image2.jpeg"/><Relationship Id="rId10" Type="http://schemas.microsoft.com/office/2007/relationships/diagramDrawing" Target="../diagrams/drawing2.xml"/><Relationship Id="rId4" Type="http://schemas.openxmlformats.org/officeDocument/2006/relationships/notesSlide" Target="../notesSlides/notesSlide5.xml"/><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7" Type="http://schemas.openxmlformats.org/officeDocument/2006/relationships/image" Target="../media/image5.png"/><Relationship Id="rId2" Type="http://schemas.microsoft.com/office/2007/relationships/media" Target="../media/media6.WAV"/><Relationship Id="rId1" Type="http://schemas.openxmlformats.org/officeDocument/2006/relationships/tags" Target="../tags/tag4.xml"/><Relationship Id="rId6" Type="http://schemas.openxmlformats.org/officeDocument/2006/relationships/image" Target="../media/image10.jpe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7" Type="http://schemas.openxmlformats.org/officeDocument/2006/relationships/image" Target="../media/image5.png"/><Relationship Id="rId2" Type="http://schemas.microsoft.com/office/2007/relationships/media" Target="../media/media7.WAV"/><Relationship Id="rId1" Type="http://schemas.openxmlformats.org/officeDocument/2006/relationships/tags" Target="../tags/tag5.xml"/><Relationship Id="rId6" Type="http://schemas.openxmlformats.org/officeDocument/2006/relationships/image" Target="../media/image11.jpe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pPr>
              <a:defRPr/>
            </a:pPr>
            <a:fld id="{3792D2B6-8D02-4A82-8E13-5614BAD81195}" type="datetime2">
              <a:rPr lang="en-US"/>
              <a:pPr>
                <a:defRPr/>
              </a:pPr>
              <a:t>Tuesday, July 11, 2017</a:t>
            </a:fld>
            <a:endParaRPr lang="en-US" dirty="0"/>
          </a:p>
        </p:txBody>
      </p:sp>
      <p:sp>
        <p:nvSpPr>
          <p:cNvPr id="14" name="Footer Placeholder 13"/>
          <p:cNvSpPr>
            <a:spLocks noGrp="1"/>
          </p:cNvSpPr>
          <p:nvPr>
            <p:ph type="ftr" sz="quarter" idx="11"/>
          </p:nvPr>
        </p:nvSpPr>
        <p:spPr/>
        <p:txBody>
          <a:bodyPr/>
          <a:lstStyle/>
          <a:p>
            <a:pPr>
              <a:defRPr/>
            </a:pPr>
            <a:r>
              <a:rPr lang="en-US" dirty="0"/>
              <a:t>OM SANTI </a:t>
            </a:r>
            <a:r>
              <a:rPr lang="en-US" dirty="0" err="1"/>
              <a:t>SANTI</a:t>
            </a:r>
            <a:r>
              <a:rPr lang="en-US"/>
              <a:t> SANTI</a:t>
            </a:r>
          </a:p>
        </p:txBody>
      </p:sp>
      <p:sp>
        <p:nvSpPr>
          <p:cNvPr id="24" name="Slide Number Placeholder 23"/>
          <p:cNvSpPr>
            <a:spLocks noGrp="1"/>
          </p:cNvSpPr>
          <p:nvPr>
            <p:ph type="sldNum" sz="quarter" idx="12"/>
          </p:nvPr>
        </p:nvSpPr>
        <p:spPr>
          <a:xfrm>
            <a:off x="7589520" y="6556272"/>
            <a:ext cx="502920" cy="301752"/>
          </a:xfrm>
        </p:spPr>
        <p:txBody>
          <a:bodyPr/>
          <a:lstStyle/>
          <a:p>
            <a:pPr>
              <a:defRPr/>
            </a:pPr>
            <a:fld id="{9C4E6A21-4632-4750-9739-063F199EC148}" type="slidenum">
              <a:rPr lang="en-US"/>
              <a:pPr>
                <a:defRPr/>
              </a:pPr>
              <a:t>1</a:t>
            </a:fld>
            <a:endParaRPr lang="en-US" dirty="0"/>
          </a:p>
        </p:txBody>
      </p:sp>
      <p:pic>
        <p:nvPicPr>
          <p:cNvPr id="9" name="Picture 8" descr="earth.jpg"/>
          <p:cNvPicPr>
            <a:picLocks noChangeAspect="1"/>
          </p:cNvPicPr>
          <p:nvPr/>
        </p:nvPicPr>
        <p:blipFill>
          <a:blip r:embed="rId7" cstate="print"/>
          <a:stretch>
            <a:fillRect/>
          </a:stretch>
        </p:blipFill>
        <p:spPr>
          <a:xfrm>
            <a:off x="3071802" y="3929042"/>
            <a:ext cx="2928958" cy="2928958"/>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635000"/>
          </a:effectLst>
        </p:spPr>
      </p:pic>
      <p:sp>
        <p:nvSpPr>
          <p:cNvPr id="19" name="Cloud 18"/>
          <p:cNvSpPr/>
          <p:nvPr/>
        </p:nvSpPr>
        <p:spPr>
          <a:xfrm>
            <a:off x="1785918" y="857232"/>
            <a:ext cx="5072098" cy="3071834"/>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TextBox 19"/>
          <p:cNvSpPr txBox="1"/>
          <p:nvPr/>
        </p:nvSpPr>
        <p:spPr>
          <a:xfrm>
            <a:off x="1714480" y="1214422"/>
            <a:ext cx="5357850" cy="2308324"/>
          </a:xfrm>
          <a:prstGeom prst="rect">
            <a:avLst/>
          </a:prstGeom>
          <a:noFill/>
        </p:spPr>
        <p:txBody>
          <a:bodyPr wrap="square" rtlCol="0">
            <a:spAutoFit/>
          </a:bodyPr>
          <a:lstStyle/>
          <a:p>
            <a:pPr algn="ctr"/>
            <a:r>
              <a:rPr lang="en-US" sz="4800" dirty="0" smtClean="0">
                <a:solidFill>
                  <a:srgbClr val="FFFF00"/>
                </a:solidFill>
              </a:rPr>
              <a:t>MESSAGE </a:t>
            </a:r>
          </a:p>
          <a:p>
            <a:pPr algn="ctr"/>
            <a:r>
              <a:rPr lang="en-US" sz="4800" dirty="0" smtClean="0">
                <a:solidFill>
                  <a:srgbClr val="FFFF00"/>
                </a:solidFill>
              </a:rPr>
              <a:t>TO </a:t>
            </a:r>
          </a:p>
          <a:p>
            <a:pPr algn="ctr"/>
            <a:r>
              <a:rPr lang="en-US" sz="4800" dirty="0" smtClean="0">
                <a:solidFill>
                  <a:srgbClr val="FFFF00"/>
                </a:solidFill>
              </a:rPr>
              <a:t>HUMANITY</a:t>
            </a:r>
            <a:endParaRPr lang="en-US" sz="4800" dirty="0">
              <a:solidFill>
                <a:srgbClr val="FFFF00"/>
              </a:solidFill>
            </a:endParaRPr>
          </a:p>
        </p:txBody>
      </p:sp>
      <p:cxnSp>
        <p:nvCxnSpPr>
          <p:cNvPr id="22" name="Straight Arrow Connector 21"/>
          <p:cNvCxnSpPr/>
          <p:nvPr/>
        </p:nvCxnSpPr>
        <p:spPr>
          <a:xfrm rot="5400000" flipH="1" flipV="1">
            <a:off x="4071934" y="4429132"/>
            <a:ext cx="57150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643306" y="5143512"/>
            <a:ext cx="1643074" cy="369332"/>
          </a:xfrm>
          <a:prstGeom prst="rect">
            <a:avLst/>
          </a:prstGeom>
          <a:noFill/>
        </p:spPr>
        <p:txBody>
          <a:bodyPr wrap="square" rtlCol="0">
            <a:spAutoFit/>
          </a:bodyPr>
          <a:lstStyle/>
          <a:p>
            <a:pPr algn="ctr"/>
            <a:r>
              <a:rPr lang="en-US" dirty="0" smtClean="0">
                <a:solidFill>
                  <a:srgbClr val="FFFF00"/>
                </a:solidFill>
              </a:rPr>
              <a:t>Planet Earth</a:t>
            </a:r>
            <a:endParaRPr lang="en-US" dirty="0">
              <a:solidFill>
                <a:srgbClr val="FFFF00"/>
              </a:solidFill>
            </a:endParaRPr>
          </a:p>
        </p:txBody>
      </p:sp>
      <p:sp>
        <p:nvSpPr>
          <p:cNvPr id="26" name="Cloud 25"/>
          <p:cNvSpPr/>
          <p:nvPr/>
        </p:nvSpPr>
        <p:spPr bwMode="auto">
          <a:xfrm>
            <a:off x="5715008" y="3857628"/>
            <a:ext cx="2857520" cy="2000264"/>
          </a:xfrm>
          <a:prstGeom prst="cloud">
            <a:avLst/>
          </a:prstGeom>
          <a:ln>
            <a:headEnd type="none" w="med" len="med"/>
            <a:tailEnd type="none" w="med" len="med"/>
          </a:ln>
          <a:effectLst>
            <a:glow rad="139700">
              <a:schemeClr val="accent2">
                <a:satMod val="175000"/>
                <a:alpha val="40000"/>
              </a:schemeClr>
            </a:glow>
            <a:outerShdw blurRad="50800" dist="20000" dir="5400000" rotWithShape="0">
              <a:srgbClr val="000000">
                <a:alpha val="42000"/>
              </a:srgbClr>
            </a:outerShdw>
          </a:effec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a:buNone/>
            </a:pPr>
            <a:r>
              <a:rPr lang="en-US" sz="1600" dirty="0" smtClean="0">
                <a:solidFill>
                  <a:srgbClr val="002060"/>
                </a:solidFill>
              </a:rPr>
              <a:t>Hello</a:t>
            </a:r>
          </a:p>
          <a:p>
            <a:pPr algn="ctr">
              <a:buNone/>
            </a:pPr>
            <a:r>
              <a:rPr lang="en-US" sz="1600" dirty="0" smtClean="0">
                <a:solidFill>
                  <a:srgbClr val="002060"/>
                </a:solidFill>
              </a:rPr>
              <a:t> My name is planet Earth</a:t>
            </a:r>
          </a:p>
          <a:p>
            <a:pPr algn="ctr">
              <a:buNone/>
            </a:pPr>
            <a:r>
              <a:rPr lang="en-US" sz="1600" dirty="0" smtClean="0">
                <a:solidFill>
                  <a:srgbClr val="002060"/>
                </a:solidFill>
              </a:rPr>
              <a:t>Hearty Welcome  to this presentation</a:t>
            </a:r>
          </a:p>
        </p:txBody>
      </p:sp>
      <p:cxnSp>
        <p:nvCxnSpPr>
          <p:cNvPr id="27" name="Straight Arrow Connector 26"/>
          <p:cNvCxnSpPr/>
          <p:nvPr/>
        </p:nvCxnSpPr>
        <p:spPr>
          <a:xfrm flipV="1">
            <a:off x="4429124" y="5143512"/>
            <a:ext cx="1285884"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0" name="enter.mp3">
            <a:hlinkClick r:id="" action="ppaction://media"/>
          </p:cNvPr>
          <p:cNvPicPr>
            <a:picLocks noRot="1" noChangeAspect="1"/>
          </p:cNvPicPr>
          <p:nvPr>
            <a:audioFile r:link="rId2"/>
          </p:nvPr>
        </p:nvPicPr>
        <p:blipFill>
          <a:blip r:embed="rId8" cstate="print"/>
          <a:stretch>
            <a:fillRect/>
          </a:stretch>
        </p:blipFill>
        <p:spPr>
          <a:xfrm>
            <a:off x="4419600" y="3276600"/>
            <a:ext cx="304800" cy="304800"/>
          </a:xfrm>
          <a:prstGeom prst="rect">
            <a:avLst/>
          </a:prstGeom>
        </p:spPr>
      </p:pic>
      <p:pic>
        <p:nvPicPr>
          <p:cNvPr id="35" name="~PP538.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cstate="print"/>
          <a:stretch>
            <a:fillRect/>
          </a:stretch>
        </p:blipFill>
        <p:spPr>
          <a:xfrm>
            <a:off x="8632825" y="6346825"/>
            <a:ext cx="304800" cy="304800"/>
          </a:xfrm>
          <a:prstGeom prst="rect">
            <a:avLst/>
          </a:prstGeom>
        </p:spPr>
      </p:pic>
    </p:spTree>
    <p:custDataLst>
      <p:tags r:id="rId1"/>
    </p:custData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65024"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10" fill="hold" display="0">
                  <p:stCondLst>
                    <p:cond delay="indefinite"/>
                  </p:stCondLst>
                  <p:endCondLst>
                    <p:cond evt="onNext" delay="0">
                      <p:tgtEl>
                        <p:sldTgt/>
                      </p:tgtEl>
                    </p:cond>
                    <p:cond evt="onPrev" delay="0">
                      <p:tgtEl>
                        <p:sldTgt/>
                      </p:tgtEl>
                    </p:cond>
                    <p:cond evt="onStopAudio" delay="0">
                      <p:tgtEl>
                        <p:sldTgt/>
                      </p:tgtEl>
                    </p:cond>
                  </p:endCondLst>
                </p:cTn>
                <p:tgtEl>
                  <p:spTgt spid="30"/>
                </p:tgtEl>
              </p:cMediaNode>
            </p:audio>
            <p:audio>
              <p:cMediaNode showWhenStopped="0">
                <p:cTn id="11" fill="hold" display="0">
                  <p:stCondLst>
                    <p:cond delay="indefinite"/>
                  </p:stCondLst>
                  <p:endCondLst>
                    <p:cond evt="onPrev" delay="0">
                      <p:tgtEl>
                        <p:sldTgt/>
                      </p:tgtEl>
                    </p:cond>
                    <p:cond evt="onStopAudio" delay="0">
                      <p:tgtEl>
                        <p:sldTgt/>
                      </p:tgtEl>
                    </p:cond>
                  </p:endCondLst>
                </p:cTn>
                <p:tgtEl>
                  <p:spTgt spid="3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FF00"/>
                </a:solidFill>
              </a:rPr>
              <a:t>Sound pollution</a:t>
            </a:r>
            <a:endParaRPr lang="en-US" dirty="0">
              <a:solidFill>
                <a:srgbClr val="FFFF00"/>
              </a:solidFill>
            </a:endParaRPr>
          </a:p>
        </p:txBody>
      </p:sp>
      <p:pic>
        <p:nvPicPr>
          <p:cNvPr id="7" name="Content Placeholder 6" descr="Indian Traffic.jpg"/>
          <p:cNvPicPr>
            <a:picLocks noGrp="1" noChangeAspect="1"/>
          </p:cNvPicPr>
          <p:nvPr>
            <p:ph idx="1"/>
          </p:nvPr>
        </p:nvPicPr>
        <p:blipFill>
          <a:blip r:embed="rId5" cstate="print">
            <a:duotone>
              <a:prstClr val="black"/>
              <a:schemeClr val="tx2">
                <a:tint val="45000"/>
                <a:satMod val="400000"/>
              </a:schemeClr>
            </a:duotone>
          </a:blip>
          <a:stretch>
            <a:fillRect/>
          </a:stretch>
        </p:blipFill>
        <p:spPr>
          <a:xfrm>
            <a:off x="3214678" y="2214554"/>
            <a:ext cx="2560531" cy="1571636"/>
          </a:xfrm>
          <a:prstGeom prst="rect">
            <a:avLst/>
          </a:prstGeom>
          <a:ln>
            <a:noFill/>
          </a:ln>
          <a:effectLst>
            <a:softEdge rad="317500"/>
          </a:effectLst>
        </p:spPr>
      </p:pic>
      <p:sp>
        <p:nvSpPr>
          <p:cNvPr id="4" name="Date Placeholder 3"/>
          <p:cNvSpPr>
            <a:spLocks noGrp="1"/>
          </p:cNvSpPr>
          <p:nvPr>
            <p:ph type="dt" sz="half" idx="10"/>
          </p:nvPr>
        </p:nvSpPr>
        <p:spPr/>
        <p:txBody>
          <a:bodyPr/>
          <a:lstStyle/>
          <a:p>
            <a:pPr>
              <a:defRPr/>
            </a:pPr>
            <a:fld id="{97AC18E8-90D3-43A4-9BF9-653525B8EEA1}" type="datetime2">
              <a:rPr lang="en-US" smtClean="0"/>
              <a:pPr>
                <a:defRPr/>
              </a:pPr>
              <a:t>Tuesday, July 11, 2017</a:t>
            </a:fld>
            <a:endParaRPr lang="en-US"/>
          </a:p>
        </p:txBody>
      </p:sp>
      <p:sp>
        <p:nvSpPr>
          <p:cNvPr id="5" name="Footer Placeholder 4"/>
          <p:cNvSpPr>
            <a:spLocks noGrp="1"/>
          </p:cNvSpPr>
          <p:nvPr>
            <p:ph type="ftr" sz="quarter" idx="11"/>
          </p:nvPr>
        </p:nvSpPr>
        <p:spPr/>
        <p:txBody>
          <a:bodyPr/>
          <a:lstStyle/>
          <a:p>
            <a:pPr>
              <a:defRPr/>
            </a:pPr>
            <a:r>
              <a:rPr lang="en-US" smtClean="0"/>
              <a:t>OM SANTI SANTI SANTI</a:t>
            </a:r>
            <a:endParaRPr lang="en-US"/>
          </a:p>
        </p:txBody>
      </p:sp>
      <p:sp>
        <p:nvSpPr>
          <p:cNvPr id="6" name="Slide Number Placeholder 5"/>
          <p:cNvSpPr>
            <a:spLocks noGrp="1"/>
          </p:cNvSpPr>
          <p:nvPr>
            <p:ph type="sldNum" sz="quarter" idx="12"/>
          </p:nvPr>
        </p:nvSpPr>
        <p:spPr/>
        <p:txBody>
          <a:bodyPr/>
          <a:lstStyle/>
          <a:p>
            <a:pPr>
              <a:defRPr/>
            </a:pPr>
            <a:fld id="{4965AFB3-1FEA-44B3-B7EF-E938CA0C00BE}" type="slidenum">
              <a:rPr lang="en-US" smtClean="0"/>
              <a:pPr>
                <a:defRPr/>
              </a:pPr>
              <a:t>10</a:t>
            </a:fld>
            <a:endParaRPr lang="en-US"/>
          </a:p>
        </p:txBody>
      </p:sp>
      <p:sp>
        <p:nvSpPr>
          <p:cNvPr id="8" name="TextBox 7"/>
          <p:cNvSpPr txBox="1"/>
          <p:nvPr/>
        </p:nvSpPr>
        <p:spPr>
          <a:xfrm>
            <a:off x="1714480" y="4500570"/>
            <a:ext cx="5665832" cy="646331"/>
          </a:xfrm>
          <a:prstGeom prst="rect">
            <a:avLst/>
          </a:prstGeom>
          <a:noFill/>
        </p:spPr>
        <p:txBody>
          <a:bodyPr wrap="square" rtlCol="0">
            <a:spAutoFit/>
          </a:bodyPr>
          <a:lstStyle/>
          <a:p>
            <a:pPr algn="ctr"/>
            <a:r>
              <a:rPr lang="en-US" sz="3600" dirty="0" smtClean="0">
                <a:solidFill>
                  <a:srgbClr val="FFFF00"/>
                </a:solidFill>
              </a:rPr>
              <a:t>Negative effect on our mind</a:t>
            </a:r>
            <a:endParaRPr lang="en-US" sz="3600" dirty="0">
              <a:solidFill>
                <a:srgbClr val="FFFF00"/>
              </a:solidFill>
            </a:endParaRPr>
          </a:p>
        </p:txBody>
      </p:sp>
      <p:pic>
        <p:nvPicPr>
          <p:cNvPr id="9" name="~PP167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632825" y="6346825"/>
            <a:ext cx="304800" cy="3048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88A8CD-B1E6-4BB2-9830-D80898D08432}" type="datetime2">
              <a:rPr lang="en-US" smtClean="0"/>
              <a:pPr>
                <a:defRPr/>
              </a:pPr>
              <a:t>Tuesday, July 11, 2017</a:t>
            </a:fld>
            <a:endParaRPr lang="en-US"/>
          </a:p>
        </p:txBody>
      </p:sp>
      <p:sp>
        <p:nvSpPr>
          <p:cNvPr id="3" name="Footer Placeholder 2"/>
          <p:cNvSpPr>
            <a:spLocks noGrp="1"/>
          </p:cNvSpPr>
          <p:nvPr>
            <p:ph type="ftr" sz="quarter" idx="11"/>
          </p:nvPr>
        </p:nvSpPr>
        <p:spPr/>
        <p:txBody>
          <a:bodyPr/>
          <a:lstStyle/>
          <a:p>
            <a:pPr>
              <a:defRPr/>
            </a:pPr>
            <a:r>
              <a:rPr lang="en-US" smtClean="0"/>
              <a:t>OM SANTI SANTI SANTI</a:t>
            </a:r>
            <a:endParaRPr lang="en-US"/>
          </a:p>
        </p:txBody>
      </p:sp>
      <p:sp>
        <p:nvSpPr>
          <p:cNvPr id="4" name="Slide Number Placeholder 3"/>
          <p:cNvSpPr>
            <a:spLocks noGrp="1"/>
          </p:cNvSpPr>
          <p:nvPr>
            <p:ph type="sldNum" sz="quarter" idx="12"/>
          </p:nvPr>
        </p:nvSpPr>
        <p:spPr/>
        <p:txBody>
          <a:bodyPr/>
          <a:lstStyle/>
          <a:p>
            <a:pPr>
              <a:defRPr/>
            </a:pPr>
            <a:fld id="{AF25BEA5-F2DB-40E6-AB50-5B5E4A0808A9}" type="slidenum">
              <a:rPr lang="en-US" smtClean="0"/>
              <a:pPr>
                <a:defRPr/>
              </a:pPr>
              <a:t>11</a:t>
            </a:fld>
            <a:endParaRPr lang="en-US"/>
          </a:p>
        </p:txBody>
      </p:sp>
      <p:pic>
        <p:nvPicPr>
          <p:cNvPr id="5" name="Picture 4" descr="education.jpg"/>
          <p:cNvPicPr>
            <a:picLocks noChangeAspect="1"/>
          </p:cNvPicPr>
          <p:nvPr/>
        </p:nvPicPr>
        <p:blipFill>
          <a:blip r:embed="rId5" cstate="print"/>
          <a:stretch>
            <a:fillRect/>
          </a:stretch>
        </p:blipFill>
        <p:spPr>
          <a:xfrm>
            <a:off x="2928926" y="2428868"/>
            <a:ext cx="2714644" cy="1801246"/>
          </a:xfrm>
          <a:prstGeom prst="rect">
            <a:avLst/>
          </a:prstGeom>
          <a:ln>
            <a:noFill/>
          </a:ln>
          <a:effectLst>
            <a:softEdge rad="317500"/>
          </a:effectLst>
        </p:spPr>
      </p:pic>
      <p:sp>
        <p:nvSpPr>
          <p:cNvPr id="6" name="TextBox 5"/>
          <p:cNvSpPr txBox="1"/>
          <p:nvPr/>
        </p:nvSpPr>
        <p:spPr>
          <a:xfrm>
            <a:off x="1214414" y="1142984"/>
            <a:ext cx="7215238" cy="584775"/>
          </a:xfrm>
          <a:prstGeom prst="rect">
            <a:avLst/>
          </a:prstGeom>
          <a:noFill/>
        </p:spPr>
        <p:txBody>
          <a:bodyPr wrap="square" rtlCol="0">
            <a:spAutoFit/>
          </a:bodyPr>
          <a:lstStyle/>
          <a:p>
            <a:r>
              <a:rPr lang="en-US" sz="3200" dirty="0" smtClean="0">
                <a:solidFill>
                  <a:srgbClr val="FFFF00"/>
                </a:solidFill>
              </a:rPr>
              <a:t>Education – only for earning Livelihood</a:t>
            </a:r>
            <a:endParaRPr lang="en-US" sz="3200" dirty="0">
              <a:solidFill>
                <a:srgbClr val="FFFF00"/>
              </a:solidFill>
            </a:endParaRPr>
          </a:p>
        </p:txBody>
      </p:sp>
      <p:sp>
        <p:nvSpPr>
          <p:cNvPr id="7" name="TextBox 6"/>
          <p:cNvSpPr txBox="1"/>
          <p:nvPr/>
        </p:nvSpPr>
        <p:spPr>
          <a:xfrm>
            <a:off x="500034" y="4643446"/>
            <a:ext cx="8358246" cy="523220"/>
          </a:xfrm>
          <a:prstGeom prst="rect">
            <a:avLst/>
          </a:prstGeom>
          <a:noFill/>
        </p:spPr>
        <p:txBody>
          <a:bodyPr wrap="square" rtlCol="0">
            <a:spAutoFit/>
          </a:bodyPr>
          <a:lstStyle/>
          <a:p>
            <a:r>
              <a:rPr lang="en-US" sz="2800" dirty="0" smtClean="0">
                <a:solidFill>
                  <a:srgbClr val="FFFF00"/>
                </a:solidFill>
              </a:rPr>
              <a:t>No relation to culture , civilization and human values</a:t>
            </a:r>
            <a:endParaRPr lang="en-US" sz="2800" dirty="0">
              <a:solidFill>
                <a:srgbClr val="FFFF00"/>
              </a:solidFill>
            </a:endParaRPr>
          </a:p>
        </p:txBody>
      </p:sp>
      <p:pic>
        <p:nvPicPr>
          <p:cNvPr id="8" name="~PP8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632825" y="6346825"/>
            <a:ext cx="304800" cy="3048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dirty="0" smtClean="0">
                <a:solidFill>
                  <a:srgbClr val="FFFF00"/>
                </a:solidFill>
              </a:rPr>
              <a:t>Food – only for taste </a:t>
            </a:r>
            <a:endParaRPr lang="en-US" dirty="0">
              <a:solidFill>
                <a:srgbClr val="FFFF00"/>
              </a:solidFill>
            </a:endParaRPr>
          </a:p>
        </p:txBody>
      </p:sp>
      <p:sp>
        <p:nvSpPr>
          <p:cNvPr id="7" name="Date Placeholder 6"/>
          <p:cNvSpPr>
            <a:spLocks noGrp="1"/>
          </p:cNvSpPr>
          <p:nvPr>
            <p:ph type="dt" sz="half" idx="10"/>
          </p:nvPr>
        </p:nvSpPr>
        <p:spPr/>
        <p:txBody>
          <a:bodyPr/>
          <a:lstStyle/>
          <a:p>
            <a:pPr>
              <a:defRPr/>
            </a:pPr>
            <a:fld id="{02616D9B-2E82-48F7-B50E-8AA431A1BEA0}" type="datetime2">
              <a:rPr lang="en-US"/>
              <a:pPr>
                <a:defRPr/>
              </a:pPr>
              <a:t>Tuesday, July 11, 2017</a:t>
            </a:fld>
            <a:endParaRPr lang="en-US"/>
          </a:p>
        </p:txBody>
      </p:sp>
      <p:sp>
        <p:nvSpPr>
          <p:cNvPr id="8" name="Footer Placeholder 7"/>
          <p:cNvSpPr>
            <a:spLocks noGrp="1"/>
          </p:cNvSpPr>
          <p:nvPr>
            <p:ph type="ftr" sz="quarter" idx="11"/>
          </p:nvPr>
        </p:nvSpPr>
        <p:spPr>
          <a:xfrm>
            <a:off x="3000375" y="6215063"/>
            <a:ext cx="2895600" cy="457200"/>
          </a:xfrm>
        </p:spPr>
        <p:txBody>
          <a:bodyPr/>
          <a:lstStyle/>
          <a:p>
            <a:pPr>
              <a:defRPr/>
            </a:pPr>
            <a:r>
              <a:rPr lang="en-US"/>
              <a:t>OM SANTI SANTI SANTI</a:t>
            </a:r>
          </a:p>
        </p:txBody>
      </p:sp>
      <p:sp>
        <p:nvSpPr>
          <p:cNvPr id="9" name="Slide Number Placeholder 8"/>
          <p:cNvSpPr>
            <a:spLocks noGrp="1"/>
          </p:cNvSpPr>
          <p:nvPr>
            <p:ph type="sldNum" sz="quarter" idx="12"/>
          </p:nvPr>
        </p:nvSpPr>
        <p:spPr/>
        <p:txBody>
          <a:bodyPr/>
          <a:lstStyle/>
          <a:p>
            <a:pPr>
              <a:defRPr/>
            </a:pPr>
            <a:fld id="{EAC75C86-FE40-4C64-8A39-ABD9EA2CF6D8}" type="slidenum">
              <a:rPr lang="en-US"/>
              <a:pPr>
                <a:defRPr/>
              </a:pPr>
              <a:t>12</a:t>
            </a:fld>
            <a:endParaRPr lang="en-US"/>
          </a:p>
        </p:txBody>
      </p:sp>
      <p:sp>
        <p:nvSpPr>
          <p:cNvPr id="12" name="TextBox 11"/>
          <p:cNvSpPr txBox="1"/>
          <p:nvPr/>
        </p:nvSpPr>
        <p:spPr>
          <a:xfrm>
            <a:off x="1214414" y="5143512"/>
            <a:ext cx="7286676" cy="584775"/>
          </a:xfrm>
          <a:prstGeom prst="rect">
            <a:avLst/>
          </a:prstGeom>
          <a:noFill/>
        </p:spPr>
        <p:txBody>
          <a:bodyPr wrap="square" rtlCol="0">
            <a:spAutoFit/>
          </a:bodyPr>
          <a:lstStyle/>
          <a:p>
            <a:r>
              <a:rPr lang="en-US" sz="3200" dirty="0" smtClean="0">
                <a:solidFill>
                  <a:srgbClr val="FFFF00"/>
                </a:solidFill>
              </a:rPr>
              <a:t>Not to build a healthy body and  mind</a:t>
            </a:r>
            <a:endParaRPr lang="en-US" sz="3200" dirty="0">
              <a:solidFill>
                <a:srgbClr val="FFFF00"/>
              </a:solidFill>
            </a:endParaRPr>
          </a:p>
        </p:txBody>
      </p:sp>
      <p:pic>
        <p:nvPicPr>
          <p:cNvPr id="13" name="Picture 12" descr="junk-food-ff001906.jpg"/>
          <p:cNvPicPr>
            <a:picLocks noChangeAspect="1"/>
          </p:cNvPicPr>
          <p:nvPr/>
        </p:nvPicPr>
        <p:blipFill>
          <a:blip r:embed="rId6" cstate="print">
            <a:duotone>
              <a:prstClr val="black"/>
              <a:schemeClr val="tx1">
                <a:lumMod val="50000"/>
                <a:tint val="45000"/>
                <a:satMod val="400000"/>
              </a:schemeClr>
            </a:duotone>
          </a:blip>
          <a:stretch>
            <a:fillRect/>
          </a:stretch>
        </p:blipFill>
        <p:spPr>
          <a:xfrm>
            <a:off x="3428992" y="2071678"/>
            <a:ext cx="1928826" cy="2571767"/>
          </a:xfrm>
          <a:prstGeom prst="rect">
            <a:avLst/>
          </a:prstGeom>
          <a:ln>
            <a:noFill/>
          </a:ln>
          <a:effectLst>
            <a:softEdge rad="317500"/>
          </a:effectLst>
        </p:spPr>
      </p:pic>
      <p:pic>
        <p:nvPicPr>
          <p:cNvPr id="11" name="~PP1153.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8632825" y="6346825"/>
            <a:ext cx="304800" cy="304800"/>
          </a:xfrm>
          <a:prstGeom prst="rect">
            <a:avLst/>
          </a:prstGeom>
        </p:spPr>
      </p:pic>
    </p:spTree>
    <p:custDataLst>
      <p:tags r:id="rId1"/>
    </p:custData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Program Files\Microsoft Office\MEDIA\CAGCAT10\j0195812.wmf"/>
          <p:cNvPicPr>
            <a:picLocks noChangeAspect="1" noChangeArrowheads="1"/>
          </p:cNvPicPr>
          <p:nvPr/>
        </p:nvPicPr>
        <p:blipFill>
          <a:blip r:embed="rId5" cstate="print"/>
          <a:srcRect/>
          <a:stretch>
            <a:fillRect/>
          </a:stretch>
        </p:blipFill>
        <p:spPr bwMode="auto">
          <a:xfrm>
            <a:off x="357158" y="3286124"/>
            <a:ext cx="1214446" cy="1249520"/>
          </a:xfrm>
          <a:prstGeom prst="rect">
            <a:avLst/>
          </a:prstGeom>
          <a:noFill/>
        </p:spPr>
      </p:pic>
      <p:sp>
        <p:nvSpPr>
          <p:cNvPr id="2" name="Date Placeholder 1"/>
          <p:cNvSpPr>
            <a:spLocks noGrp="1"/>
          </p:cNvSpPr>
          <p:nvPr>
            <p:ph type="dt" sz="half" idx="10"/>
          </p:nvPr>
        </p:nvSpPr>
        <p:spPr/>
        <p:txBody>
          <a:bodyPr/>
          <a:lstStyle/>
          <a:p>
            <a:pPr>
              <a:defRPr/>
            </a:pPr>
            <a:fld id="{BA88A8CD-B1E6-4BB2-9830-D80898D08432}" type="datetime2">
              <a:rPr lang="en-US" smtClean="0"/>
              <a:pPr>
                <a:defRPr/>
              </a:pPr>
              <a:t>Tuesday, July 11, 2017</a:t>
            </a:fld>
            <a:endParaRPr lang="en-US"/>
          </a:p>
        </p:txBody>
      </p:sp>
      <p:sp>
        <p:nvSpPr>
          <p:cNvPr id="3" name="Footer Placeholder 2"/>
          <p:cNvSpPr>
            <a:spLocks noGrp="1"/>
          </p:cNvSpPr>
          <p:nvPr>
            <p:ph type="ftr" sz="quarter" idx="11"/>
          </p:nvPr>
        </p:nvSpPr>
        <p:spPr/>
        <p:txBody>
          <a:bodyPr/>
          <a:lstStyle/>
          <a:p>
            <a:pPr>
              <a:defRPr/>
            </a:pPr>
            <a:r>
              <a:rPr lang="en-US" dirty="0" smtClean="0"/>
              <a:t>OM SANTI </a:t>
            </a:r>
            <a:r>
              <a:rPr lang="en-US" dirty="0" err="1" smtClean="0"/>
              <a:t>SANTI</a:t>
            </a:r>
            <a:r>
              <a:rPr lang="en-US" dirty="0" smtClean="0"/>
              <a:t> </a:t>
            </a:r>
            <a:r>
              <a:rPr lang="en-US" dirty="0" err="1" smtClean="0"/>
              <a:t>SANTI</a:t>
            </a:r>
            <a:endParaRPr lang="en-US" dirty="0"/>
          </a:p>
        </p:txBody>
      </p:sp>
      <p:sp>
        <p:nvSpPr>
          <p:cNvPr id="4" name="Slide Number Placeholder 3"/>
          <p:cNvSpPr>
            <a:spLocks noGrp="1"/>
          </p:cNvSpPr>
          <p:nvPr>
            <p:ph type="sldNum" sz="quarter" idx="12"/>
          </p:nvPr>
        </p:nvSpPr>
        <p:spPr/>
        <p:txBody>
          <a:bodyPr/>
          <a:lstStyle/>
          <a:p>
            <a:pPr>
              <a:defRPr/>
            </a:pPr>
            <a:fld id="{AF25BEA5-F2DB-40E6-AB50-5B5E4A0808A9}" type="slidenum">
              <a:rPr lang="en-US" smtClean="0"/>
              <a:pPr>
                <a:defRPr/>
              </a:pPr>
              <a:t>13</a:t>
            </a:fld>
            <a:endParaRPr lang="en-US"/>
          </a:p>
        </p:txBody>
      </p:sp>
      <p:sp>
        <p:nvSpPr>
          <p:cNvPr id="5" name="TextBox 4"/>
          <p:cNvSpPr txBox="1"/>
          <p:nvPr/>
        </p:nvSpPr>
        <p:spPr>
          <a:xfrm>
            <a:off x="357158" y="571480"/>
            <a:ext cx="8643998" cy="523220"/>
          </a:xfrm>
          <a:prstGeom prst="rect">
            <a:avLst/>
          </a:prstGeom>
          <a:noFill/>
        </p:spPr>
        <p:txBody>
          <a:bodyPr wrap="square" rtlCol="0">
            <a:spAutoFit/>
          </a:bodyPr>
          <a:lstStyle/>
          <a:p>
            <a:endParaRPr lang="en-US" sz="2800" dirty="0">
              <a:solidFill>
                <a:srgbClr val="FFFF00"/>
              </a:solidFill>
            </a:endParaRPr>
          </a:p>
        </p:txBody>
      </p:sp>
      <p:graphicFrame>
        <p:nvGraphicFramePr>
          <p:cNvPr id="9" name="Diagram 8"/>
          <p:cNvGraphicFramePr/>
          <p:nvPr/>
        </p:nvGraphicFramePr>
        <p:xfrm>
          <a:off x="0" y="2214554"/>
          <a:ext cx="6929454" cy="38576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026" name="Picture 2" descr="C:\Program Files\Microsoft Office\MEDIA\CAGCAT10\j0233018.wmf"/>
          <p:cNvPicPr>
            <a:picLocks noChangeAspect="1" noChangeArrowheads="1"/>
          </p:cNvPicPr>
          <p:nvPr/>
        </p:nvPicPr>
        <p:blipFill>
          <a:blip r:embed="rId11" cstate="print"/>
          <a:srcRect/>
          <a:stretch>
            <a:fillRect/>
          </a:stretch>
        </p:blipFill>
        <p:spPr bwMode="auto">
          <a:xfrm>
            <a:off x="3214678" y="785794"/>
            <a:ext cx="2072918" cy="2105726"/>
          </a:xfrm>
          <a:prstGeom prst="rect">
            <a:avLst/>
          </a:prstGeom>
          <a:ln>
            <a:noFill/>
          </a:ln>
          <a:effectLst>
            <a:softEdge rad="127000"/>
          </a:effectLst>
        </p:spPr>
      </p:pic>
      <p:sp>
        <p:nvSpPr>
          <p:cNvPr id="10" name="Rectangle 9"/>
          <p:cNvSpPr/>
          <p:nvPr/>
        </p:nvSpPr>
        <p:spPr>
          <a:xfrm>
            <a:off x="0" y="5357826"/>
            <a:ext cx="8929718" cy="1384995"/>
          </a:xfrm>
          <a:prstGeom prst="rect">
            <a:avLst/>
          </a:prstGeom>
        </p:spPr>
        <p:txBody>
          <a:bodyPr wrap="square">
            <a:spAutoFit/>
          </a:bodyPr>
          <a:lstStyle/>
          <a:p>
            <a:pPr lvl="0" algn="ctr"/>
            <a:r>
              <a:rPr lang="en-US" sz="2800" dirty="0" smtClean="0">
                <a:solidFill>
                  <a:srgbClr val="002060"/>
                </a:solidFill>
              </a:rPr>
              <a:t>THOUGHT IS A FORM OF ENERGY TOO</a:t>
            </a:r>
          </a:p>
          <a:p>
            <a:pPr lvl="0" algn="ctr"/>
            <a:r>
              <a:rPr lang="en-US" sz="2800" dirty="0" smtClean="0">
                <a:solidFill>
                  <a:srgbClr val="002060"/>
                </a:solidFill>
              </a:rPr>
              <a:t>POSITIVE THOUGHTS PROMOTE POSITIVE &amp; HEALTHY ATMOSPHERE  </a:t>
            </a:r>
            <a:endParaRPr lang="en-US" sz="2800" dirty="0">
              <a:solidFill>
                <a:srgbClr val="002060"/>
              </a:solidFill>
            </a:endParaRPr>
          </a:p>
        </p:txBody>
      </p:sp>
      <p:pic>
        <p:nvPicPr>
          <p:cNvPr id="11" name="Picture 2" descr="C:\Program Files\Microsoft Office\MEDIA\CAGCAT10\j0195812.wmf"/>
          <p:cNvPicPr>
            <a:picLocks noChangeAspect="1" noChangeArrowheads="1"/>
          </p:cNvPicPr>
          <p:nvPr/>
        </p:nvPicPr>
        <p:blipFill>
          <a:blip r:embed="rId5" cstate="print"/>
          <a:srcRect/>
          <a:stretch>
            <a:fillRect/>
          </a:stretch>
        </p:blipFill>
        <p:spPr bwMode="auto">
          <a:xfrm>
            <a:off x="7000892" y="3357562"/>
            <a:ext cx="1214446" cy="1249520"/>
          </a:xfrm>
          <a:prstGeom prst="rect">
            <a:avLst/>
          </a:prstGeom>
          <a:noFill/>
        </p:spPr>
      </p:pic>
      <p:pic>
        <p:nvPicPr>
          <p:cNvPr id="12" name="~PP8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8632825" y="6346825"/>
            <a:ext cx="304800" cy="3048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ak-oil-ch150.jpg"/>
          <p:cNvPicPr>
            <a:picLocks noChangeAspect="1"/>
          </p:cNvPicPr>
          <p:nvPr/>
        </p:nvPicPr>
        <p:blipFill>
          <a:blip r:embed="rId5" cstate="print"/>
          <a:stretch>
            <a:fillRect/>
          </a:stretch>
        </p:blipFill>
        <p:spPr>
          <a:xfrm>
            <a:off x="2143108" y="1714488"/>
            <a:ext cx="4000528" cy="4000528"/>
          </a:xfrm>
          <a:prstGeom prst="rect">
            <a:avLst/>
          </a:prstGeom>
          <a:ln>
            <a:noFill/>
          </a:ln>
          <a:effectLst>
            <a:outerShdw blurRad="292100" dist="139700" dir="2700000" algn="tl" rotWithShape="0">
              <a:srgbClr val="333333">
                <a:alpha val="65000"/>
              </a:srgbClr>
            </a:outerShdw>
            <a:softEdge rad="635000"/>
          </a:effectLst>
        </p:spPr>
      </p:pic>
      <p:sp>
        <p:nvSpPr>
          <p:cNvPr id="2" name="Date Placeholder 1"/>
          <p:cNvSpPr>
            <a:spLocks noGrp="1"/>
          </p:cNvSpPr>
          <p:nvPr>
            <p:ph type="dt" sz="half" idx="10"/>
          </p:nvPr>
        </p:nvSpPr>
        <p:spPr/>
        <p:txBody>
          <a:bodyPr/>
          <a:lstStyle/>
          <a:p>
            <a:pPr>
              <a:defRPr/>
            </a:pPr>
            <a:fld id="{BA88A8CD-B1E6-4BB2-9830-D80898D08432}" type="datetime2">
              <a:rPr lang="en-US" smtClean="0"/>
              <a:pPr>
                <a:defRPr/>
              </a:pPr>
              <a:t>Tuesday, July 11, 2017</a:t>
            </a:fld>
            <a:endParaRPr lang="en-US"/>
          </a:p>
        </p:txBody>
      </p:sp>
      <p:sp>
        <p:nvSpPr>
          <p:cNvPr id="3" name="Footer Placeholder 2"/>
          <p:cNvSpPr>
            <a:spLocks noGrp="1"/>
          </p:cNvSpPr>
          <p:nvPr>
            <p:ph type="ftr" sz="quarter" idx="11"/>
          </p:nvPr>
        </p:nvSpPr>
        <p:spPr/>
        <p:txBody>
          <a:bodyPr/>
          <a:lstStyle/>
          <a:p>
            <a:pPr>
              <a:defRPr/>
            </a:pPr>
            <a:r>
              <a:rPr lang="en-US" smtClean="0"/>
              <a:t>OM SANTI SANTI SANTI</a:t>
            </a:r>
            <a:endParaRPr lang="en-US"/>
          </a:p>
        </p:txBody>
      </p:sp>
      <p:sp>
        <p:nvSpPr>
          <p:cNvPr id="4" name="Slide Number Placeholder 3"/>
          <p:cNvSpPr>
            <a:spLocks noGrp="1"/>
          </p:cNvSpPr>
          <p:nvPr>
            <p:ph type="sldNum" sz="quarter" idx="12"/>
          </p:nvPr>
        </p:nvSpPr>
        <p:spPr/>
        <p:txBody>
          <a:bodyPr/>
          <a:lstStyle/>
          <a:p>
            <a:pPr>
              <a:defRPr/>
            </a:pPr>
            <a:fld id="{AF25BEA5-F2DB-40E6-AB50-5B5E4A0808A9}" type="slidenum">
              <a:rPr lang="en-US" smtClean="0"/>
              <a:pPr>
                <a:defRPr/>
              </a:pPr>
              <a:t>14</a:t>
            </a:fld>
            <a:endParaRPr lang="en-US"/>
          </a:p>
        </p:txBody>
      </p:sp>
      <p:graphicFrame>
        <p:nvGraphicFramePr>
          <p:cNvPr id="5" name="Diagram 4"/>
          <p:cNvGraphicFramePr/>
          <p:nvPr/>
        </p:nvGraphicFramePr>
        <p:xfrm>
          <a:off x="1285852" y="1071546"/>
          <a:ext cx="6643734" cy="52863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extBox 6"/>
          <p:cNvSpPr txBox="1"/>
          <p:nvPr/>
        </p:nvSpPr>
        <p:spPr>
          <a:xfrm>
            <a:off x="571472" y="214290"/>
            <a:ext cx="8215370" cy="646331"/>
          </a:xfrm>
          <a:prstGeom prst="rect">
            <a:avLst/>
          </a:prstGeom>
          <a:noFill/>
        </p:spPr>
        <p:txBody>
          <a:bodyPr wrap="square" rtlCol="0">
            <a:spAutoFit/>
          </a:bodyPr>
          <a:lstStyle/>
          <a:p>
            <a:pPr algn="ctr"/>
            <a:r>
              <a:rPr lang="en-US" dirty="0" smtClean="0"/>
              <a:t>MY ATMOSPHERE IS POLLUTED BADLY  GREATEST TREAT TO </a:t>
            </a:r>
          </a:p>
          <a:p>
            <a:pPr algn="ctr"/>
            <a:r>
              <a:rPr lang="en-US" dirty="0" smtClean="0"/>
              <a:t> ME  &amp; YOU IS THOUGHTS POLLUTION</a:t>
            </a:r>
            <a:endParaRPr lang="en-US" dirty="0"/>
          </a:p>
        </p:txBody>
      </p:sp>
      <p:pic>
        <p:nvPicPr>
          <p:cNvPr id="8" name="~PP203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8632825" y="6346825"/>
            <a:ext cx="304800" cy="3048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Program Files\Microsoft Office\MEDIA\CAGCAT10\j0234131.wmf"/>
          <p:cNvPicPr>
            <a:picLocks noChangeAspect="1" noChangeArrowheads="1"/>
          </p:cNvPicPr>
          <p:nvPr/>
        </p:nvPicPr>
        <p:blipFill>
          <a:blip r:embed="rId6" cstate="print"/>
          <a:srcRect/>
          <a:stretch>
            <a:fillRect/>
          </a:stretch>
        </p:blipFill>
        <p:spPr bwMode="auto">
          <a:xfrm>
            <a:off x="3571868" y="4882911"/>
            <a:ext cx="1857388" cy="1975089"/>
          </a:xfrm>
          <a:prstGeom prst="rect">
            <a:avLst/>
          </a:prstGeom>
          <a:noFill/>
        </p:spPr>
      </p:pic>
      <p:sp>
        <p:nvSpPr>
          <p:cNvPr id="2" name="Date Placeholder 1"/>
          <p:cNvSpPr>
            <a:spLocks noGrp="1"/>
          </p:cNvSpPr>
          <p:nvPr>
            <p:ph type="dt" sz="half" idx="10"/>
          </p:nvPr>
        </p:nvSpPr>
        <p:spPr/>
        <p:txBody>
          <a:bodyPr/>
          <a:lstStyle/>
          <a:p>
            <a:pPr>
              <a:defRPr/>
            </a:pPr>
            <a:fld id="{BA88A8CD-B1E6-4BB2-9830-D80898D08432}" type="datetime2">
              <a:rPr lang="en-US" smtClean="0"/>
              <a:pPr>
                <a:defRPr/>
              </a:pPr>
              <a:t>Tuesday, July 11, 2017</a:t>
            </a:fld>
            <a:endParaRPr lang="en-US" dirty="0"/>
          </a:p>
        </p:txBody>
      </p:sp>
      <p:sp>
        <p:nvSpPr>
          <p:cNvPr id="3" name="Footer Placeholder 2"/>
          <p:cNvSpPr>
            <a:spLocks noGrp="1"/>
          </p:cNvSpPr>
          <p:nvPr>
            <p:ph type="ftr" sz="quarter" idx="11"/>
          </p:nvPr>
        </p:nvSpPr>
        <p:spPr/>
        <p:txBody>
          <a:bodyPr/>
          <a:lstStyle/>
          <a:p>
            <a:pPr>
              <a:defRPr/>
            </a:pPr>
            <a:r>
              <a:rPr lang="en-US" smtClean="0"/>
              <a:t>OM SANTI SANTI SANTI</a:t>
            </a:r>
            <a:endParaRPr lang="en-US"/>
          </a:p>
        </p:txBody>
      </p:sp>
      <p:sp>
        <p:nvSpPr>
          <p:cNvPr id="4" name="Slide Number Placeholder 3"/>
          <p:cNvSpPr>
            <a:spLocks noGrp="1"/>
          </p:cNvSpPr>
          <p:nvPr>
            <p:ph type="sldNum" sz="quarter" idx="12"/>
          </p:nvPr>
        </p:nvSpPr>
        <p:spPr/>
        <p:txBody>
          <a:bodyPr/>
          <a:lstStyle/>
          <a:p>
            <a:pPr>
              <a:defRPr/>
            </a:pPr>
            <a:fld id="{AF25BEA5-F2DB-40E6-AB50-5B5E4A0808A9}" type="slidenum">
              <a:rPr lang="en-US" smtClean="0"/>
              <a:pPr>
                <a:defRPr/>
              </a:pPr>
              <a:t>15</a:t>
            </a:fld>
            <a:endParaRPr lang="en-US"/>
          </a:p>
        </p:txBody>
      </p:sp>
      <p:graphicFrame>
        <p:nvGraphicFramePr>
          <p:cNvPr id="7" name="Diagram 6"/>
          <p:cNvGraphicFramePr/>
          <p:nvPr/>
        </p:nvGraphicFramePr>
        <p:xfrm>
          <a:off x="1214414" y="0"/>
          <a:ext cx="6072230" cy="464344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Rectangle 10"/>
          <p:cNvSpPr/>
          <p:nvPr/>
        </p:nvSpPr>
        <p:spPr>
          <a:xfrm>
            <a:off x="0" y="4429132"/>
            <a:ext cx="9144000" cy="400110"/>
          </a:xfrm>
          <a:prstGeom prst="rect">
            <a:avLst/>
          </a:prstGeom>
        </p:spPr>
        <p:txBody>
          <a:bodyPr wrap="square">
            <a:spAutoFit/>
          </a:bodyPr>
          <a:lstStyle/>
          <a:p>
            <a:r>
              <a:rPr lang="en-US" sz="2000" b="1" dirty="0" smtClean="0">
                <a:solidFill>
                  <a:srgbClr val="FFFF00"/>
                </a:solidFill>
              </a:rPr>
              <a:t>This has raised an alarming call for rethinking and  guiding the common life style.</a:t>
            </a:r>
            <a:endParaRPr lang="en-US" sz="2000" dirty="0"/>
          </a:p>
        </p:txBody>
      </p:sp>
      <p:pic>
        <p:nvPicPr>
          <p:cNvPr id="8" name="Picture 7" descr="earth.jpg"/>
          <p:cNvPicPr>
            <a:picLocks noChangeAspect="1"/>
          </p:cNvPicPr>
          <p:nvPr/>
        </p:nvPicPr>
        <p:blipFill>
          <a:blip r:embed="rId12" cstate="print"/>
          <a:stretch>
            <a:fillRect/>
          </a:stretch>
        </p:blipFill>
        <p:spPr>
          <a:xfrm>
            <a:off x="285720" y="4929198"/>
            <a:ext cx="1643074" cy="1643074"/>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635000"/>
          </a:effectLst>
        </p:spPr>
      </p:pic>
      <p:cxnSp>
        <p:nvCxnSpPr>
          <p:cNvPr id="10" name="Straight Arrow Connector 9"/>
          <p:cNvCxnSpPr/>
          <p:nvPr/>
        </p:nvCxnSpPr>
        <p:spPr>
          <a:xfrm rot="5400000" flipH="1" flipV="1">
            <a:off x="964381" y="3607595"/>
            <a:ext cx="2000264" cy="15001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P347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cstate="print"/>
          <a:stretch>
            <a:fillRect/>
          </a:stretch>
        </p:blipFill>
        <p:spPr>
          <a:xfrm>
            <a:off x="8632825" y="6346825"/>
            <a:ext cx="304800" cy="304800"/>
          </a:xfrm>
          <a:prstGeom prst="rect">
            <a:avLst/>
          </a:prstGeom>
        </p:spPr>
      </p:pic>
    </p:spTree>
    <p:custDataLst>
      <p:tags r:id="rId1"/>
    </p:custData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1" presetClass="entr" presetSubtype="0" fill="hold" grpId="0" nodeType="clickEffect">
                                  <p:stCondLst>
                                    <p:cond delay="0"/>
                                  </p:stCondLst>
                                  <p:childTnLst>
                                    <p:set>
                                      <p:cBhvr>
                                        <p:cTn id="15" dur="1000">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Graphic spid="7" grpId="0">
        <p:bldAsOne/>
      </p:bldGraphic>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88A8CD-B1E6-4BB2-9830-D80898D08432}" type="datetime2">
              <a:rPr lang="en-US" smtClean="0"/>
              <a:pPr>
                <a:defRPr/>
              </a:pPr>
              <a:t>Tuesday, July 11, 2017</a:t>
            </a:fld>
            <a:endParaRPr lang="en-US"/>
          </a:p>
        </p:txBody>
      </p:sp>
      <p:sp>
        <p:nvSpPr>
          <p:cNvPr id="3" name="Footer Placeholder 2"/>
          <p:cNvSpPr>
            <a:spLocks noGrp="1"/>
          </p:cNvSpPr>
          <p:nvPr>
            <p:ph type="ftr" sz="quarter" idx="11"/>
          </p:nvPr>
        </p:nvSpPr>
        <p:spPr/>
        <p:txBody>
          <a:bodyPr/>
          <a:lstStyle/>
          <a:p>
            <a:pPr>
              <a:defRPr/>
            </a:pPr>
            <a:r>
              <a:rPr lang="en-US" smtClean="0"/>
              <a:t>OM SANTI SANTI SANTI</a:t>
            </a:r>
            <a:endParaRPr lang="en-US"/>
          </a:p>
        </p:txBody>
      </p:sp>
      <p:sp>
        <p:nvSpPr>
          <p:cNvPr id="4" name="Slide Number Placeholder 3"/>
          <p:cNvSpPr>
            <a:spLocks noGrp="1"/>
          </p:cNvSpPr>
          <p:nvPr>
            <p:ph type="sldNum" sz="quarter" idx="12"/>
          </p:nvPr>
        </p:nvSpPr>
        <p:spPr/>
        <p:txBody>
          <a:bodyPr/>
          <a:lstStyle/>
          <a:p>
            <a:pPr>
              <a:defRPr/>
            </a:pPr>
            <a:fld id="{AF25BEA5-F2DB-40E6-AB50-5B5E4A0808A9}" type="slidenum">
              <a:rPr lang="en-US" smtClean="0"/>
              <a:pPr>
                <a:defRPr/>
              </a:pPr>
              <a:t>16</a:t>
            </a:fld>
            <a:endParaRPr lang="en-US"/>
          </a:p>
        </p:txBody>
      </p:sp>
      <p:pic>
        <p:nvPicPr>
          <p:cNvPr id="5" name="Picture 4" descr="earth.jpg"/>
          <p:cNvPicPr>
            <a:picLocks noChangeAspect="1"/>
          </p:cNvPicPr>
          <p:nvPr/>
        </p:nvPicPr>
        <p:blipFill>
          <a:blip r:embed="rId5" cstate="print"/>
          <a:stretch>
            <a:fillRect/>
          </a:stretch>
        </p:blipFill>
        <p:spPr>
          <a:xfrm>
            <a:off x="3714744" y="2214554"/>
            <a:ext cx="1857388" cy="1857388"/>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635000"/>
          </a:effectLst>
        </p:spPr>
      </p:pic>
      <p:graphicFrame>
        <p:nvGraphicFramePr>
          <p:cNvPr id="7" name="Diagram 6"/>
          <p:cNvGraphicFramePr/>
          <p:nvPr/>
        </p:nvGraphicFramePr>
        <p:xfrm>
          <a:off x="1928794" y="1071546"/>
          <a:ext cx="5143536" cy="450059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8" name="Group 7"/>
          <p:cNvGrpSpPr/>
          <p:nvPr/>
        </p:nvGrpSpPr>
        <p:grpSpPr>
          <a:xfrm>
            <a:off x="7500958" y="2500306"/>
            <a:ext cx="928694" cy="1306692"/>
            <a:chOff x="3500460" y="5622793"/>
            <a:chExt cx="244502" cy="306560"/>
          </a:xfrm>
          <a:scene3d>
            <a:camera prst="orthographicFront"/>
            <a:lightRig rig="flat" dir="t"/>
          </a:scene3d>
        </p:grpSpPr>
        <p:sp>
          <p:nvSpPr>
            <p:cNvPr id="9" name="Rounded Rectangle 8"/>
            <p:cNvSpPr/>
            <p:nvPr/>
          </p:nvSpPr>
          <p:spPr>
            <a:xfrm>
              <a:off x="3500460" y="5622793"/>
              <a:ext cx="244502" cy="306560"/>
            </a:xfrm>
            <a:prstGeom prst="roundRect">
              <a:avLst>
                <a:gd name="adj" fmla="val 10000"/>
              </a:avLst>
            </a:prstGeom>
            <a:blipFill rotWithShape="0">
              <a:blip r:embed="rId11" cstate="print"/>
              <a:stretch>
                <a:fillRect/>
              </a:stretch>
            </a:blip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shade val="80000"/>
                <a:hueOff val="-363978"/>
                <a:satOff val="14898"/>
                <a:lumOff val="23825"/>
                <a:alphaOff val="0"/>
              </a:schemeClr>
            </a:effectRef>
            <a:fontRef idx="minor">
              <a:schemeClr val="lt1"/>
            </a:fontRef>
          </p:style>
        </p:sp>
        <p:sp>
          <p:nvSpPr>
            <p:cNvPr id="10" name="Rounded Rectangle 4"/>
            <p:cNvSpPr/>
            <p:nvPr/>
          </p:nvSpPr>
          <p:spPr>
            <a:xfrm>
              <a:off x="3507621" y="5629954"/>
              <a:ext cx="230180" cy="29223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lang="en-US" sz="1100" kern="1200" dirty="0">
                <a:solidFill>
                  <a:srgbClr val="002060"/>
                </a:solidFill>
              </a:endParaRPr>
            </a:p>
          </p:txBody>
        </p:sp>
      </p:grpSp>
      <p:sp>
        <p:nvSpPr>
          <p:cNvPr id="11" name="Cloud 10"/>
          <p:cNvSpPr/>
          <p:nvPr/>
        </p:nvSpPr>
        <p:spPr>
          <a:xfrm>
            <a:off x="0" y="2786058"/>
            <a:ext cx="2285984" cy="1285884"/>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What s Happening?</a:t>
            </a:r>
            <a:endParaRPr lang="en-US" dirty="0"/>
          </a:p>
        </p:txBody>
      </p:sp>
      <p:cxnSp>
        <p:nvCxnSpPr>
          <p:cNvPr id="13" name="Straight Arrow Connector 12"/>
          <p:cNvCxnSpPr/>
          <p:nvPr/>
        </p:nvCxnSpPr>
        <p:spPr>
          <a:xfrm rot="5400000" flipH="1" flipV="1">
            <a:off x="767926" y="4518430"/>
            <a:ext cx="500066" cy="357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500034" y="5000636"/>
            <a:ext cx="928694" cy="1306692"/>
            <a:chOff x="3500460" y="5622793"/>
            <a:chExt cx="244502" cy="306560"/>
          </a:xfrm>
          <a:scene3d>
            <a:camera prst="orthographicFront"/>
            <a:lightRig rig="flat" dir="t"/>
          </a:scene3d>
        </p:grpSpPr>
        <p:sp>
          <p:nvSpPr>
            <p:cNvPr id="16" name="Rounded Rectangle 15"/>
            <p:cNvSpPr/>
            <p:nvPr/>
          </p:nvSpPr>
          <p:spPr>
            <a:xfrm>
              <a:off x="3500460" y="5622793"/>
              <a:ext cx="244502" cy="306560"/>
            </a:xfrm>
            <a:prstGeom prst="roundRect">
              <a:avLst>
                <a:gd name="adj" fmla="val 10000"/>
              </a:avLst>
            </a:prstGeom>
            <a:blipFill rotWithShape="0">
              <a:blip r:embed="rId11" cstate="print"/>
              <a:stretch>
                <a:fillRect/>
              </a:stretch>
            </a:blip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shade val="80000"/>
                <a:hueOff val="-363978"/>
                <a:satOff val="14898"/>
                <a:lumOff val="23825"/>
                <a:alphaOff val="0"/>
              </a:schemeClr>
            </a:effectRef>
            <a:fontRef idx="minor">
              <a:schemeClr val="lt1"/>
            </a:fontRef>
          </p:style>
        </p:sp>
        <p:sp>
          <p:nvSpPr>
            <p:cNvPr id="17" name="Rounded Rectangle 4"/>
            <p:cNvSpPr/>
            <p:nvPr/>
          </p:nvSpPr>
          <p:spPr>
            <a:xfrm>
              <a:off x="3507621" y="5629954"/>
              <a:ext cx="230180" cy="29223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lang="en-US" sz="1100" kern="1200" dirty="0">
                <a:solidFill>
                  <a:srgbClr val="002060"/>
                </a:solidFill>
              </a:endParaRPr>
            </a:p>
          </p:txBody>
        </p:sp>
      </p:grpSp>
      <p:sp>
        <p:nvSpPr>
          <p:cNvPr id="19" name="Cloud 18"/>
          <p:cNvSpPr/>
          <p:nvPr/>
        </p:nvSpPr>
        <p:spPr>
          <a:xfrm>
            <a:off x="6858016" y="285728"/>
            <a:ext cx="2285984" cy="1714512"/>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There is so much unrest in this world</a:t>
            </a:r>
            <a:endParaRPr lang="en-US" dirty="0"/>
          </a:p>
        </p:txBody>
      </p:sp>
      <p:cxnSp>
        <p:nvCxnSpPr>
          <p:cNvPr id="20" name="Straight Arrow Connector 19"/>
          <p:cNvCxnSpPr/>
          <p:nvPr/>
        </p:nvCxnSpPr>
        <p:spPr>
          <a:xfrm rot="5400000" flipH="1" flipV="1">
            <a:off x="7715272" y="2357430"/>
            <a:ext cx="642942"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P292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8632825" y="6346825"/>
            <a:ext cx="304800" cy="304800"/>
          </a:xfrm>
          <a:prstGeom prst="rect">
            <a:avLst/>
          </a:prstGeom>
        </p:spPr>
      </p:pic>
      <p:sp>
        <p:nvSpPr>
          <p:cNvPr id="21" name="Cloud 20"/>
          <p:cNvSpPr/>
          <p:nvPr/>
        </p:nvSpPr>
        <p:spPr>
          <a:xfrm>
            <a:off x="6357918" y="4071942"/>
            <a:ext cx="2786082" cy="2143116"/>
          </a:xfrm>
          <a:prstGeom prst="cloud">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Can any one do  anything about this??</a:t>
            </a:r>
          </a:p>
          <a:p>
            <a:pPr algn="ctr"/>
            <a:endParaRPr lang="en-US" dirty="0" smtClean="0"/>
          </a:p>
          <a:p>
            <a:pPr algn="ctr"/>
            <a:endParaRPr lang="en-US" dirty="0"/>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88A8CD-B1E6-4BB2-9830-D80898D08432}" type="datetime2">
              <a:rPr lang="en-US" smtClean="0"/>
              <a:pPr>
                <a:defRPr/>
              </a:pPr>
              <a:t>Tuesday, July 11, 2017</a:t>
            </a:fld>
            <a:endParaRPr lang="en-US"/>
          </a:p>
        </p:txBody>
      </p:sp>
      <p:sp>
        <p:nvSpPr>
          <p:cNvPr id="3" name="Footer Placeholder 2"/>
          <p:cNvSpPr>
            <a:spLocks noGrp="1"/>
          </p:cNvSpPr>
          <p:nvPr>
            <p:ph type="ftr" sz="quarter" idx="11"/>
          </p:nvPr>
        </p:nvSpPr>
        <p:spPr/>
        <p:txBody>
          <a:bodyPr/>
          <a:lstStyle/>
          <a:p>
            <a:pPr>
              <a:defRPr/>
            </a:pPr>
            <a:r>
              <a:rPr lang="en-US" smtClean="0"/>
              <a:t>OM SANTI SANTI SANTI</a:t>
            </a:r>
            <a:endParaRPr lang="en-US"/>
          </a:p>
        </p:txBody>
      </p:sp>
      <p:sp>
        <p:nvSpPr>
          <p:cNvPr id="4" name="Slide Number Placeholder 3"/>
          <p:cNvSpPr>
            <a:spLocks noGrp="1"/>
          </p:cNvSpPr>
          <p:nvPr>
            <p:ph type="sldNum" sz="quarter" idx="12"/>
          </p:nvPr>
        </p:nvSpPr>
        <p:spPr/>
        <p:txBody>
          <a:bodyPr/>
          <a:lstStyle/>
          <a:p>
            <a:pPr>
              <a:defRPr/>
            </a:pPr>
            <a:fld id="{AF25BEA5-F2DB-40E6-AB50-5B5E4A0808A9}" type="slidenum">
              <a:rPr lang="en-US" smtClean="0"/>
              <a:pPr>
                <a:defRPr/>
              </a:pPr>
              <a:t>17</a:t>
            </a:fld>
            <a:endParaRPr lang="en-US"/>
          </a:p>
        </p:txBody>
      </p:sp>
      <p:graphicFrame>
        <p:nvGraphicFramePr>
          <p:cNvPr id="5" name="Diagram 4"/>
          <p:cNvGraphicFramePr/>
          <p:nvPr/>
        </p:nvGraphicFramePr>
        <p:xfrm>
          <a:off x="3000364" y="928670"/>
          <a:ext cx="3143272" cy="30718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Picture 8" descr="earth.jpg"/>
          <p:cNvPicPr>
            <a:picLocks noChangeAspect="1"/>
          </p:cNvPicPr>
          <p:nvPr/>
        </p:nvPicPr>
        <p:blipFill>
          <a:blip r:embed="rId10" cstate="print"/>
          <a:stretch>
            <a:fillRect/>
          </a:stretch>
        </p:blipFill>
        <p:spPr>
          <a:xfrm>
            <a:off x="214282" y="0"/>
            <a:ext cx="1643074" cy="1643074"/>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635000"/>
          </a:effectLst>
        </p:spPr>
      </p:pic>
      <p:cxnSp>
        <p:nvCxnSpPr>
          <p:cNvPr id="11" name="Straight Arrow Connector 10"/>
          <p:cNvCxnSpPr/>
          <p:nvPr/>
        </p:nvCxnSpPr>
        <p:spPr>
          <a:xfrm rot="16200000" flipH="1">
            <a:off x="821505" y="1535893"/>
            <a:ext cx="857256"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Cloud 11"/>
          <p:cNvSpPr/>
          <p:nvPr/>
        </p:nvSpPr>
        <p:spPr>
          <a:xfrm>
            <a:off x="0" y="2143116"/>
            <a:ext cx="2928926" cy="2286016"/>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Whom you are waiting for?</a:t>
            </a:r>
          </a:p>
          <a:p>
            <a:pPr algn="ctr"/>
            <a:r>
              <a:rPr lang="en-US" dirty="0" smtClean="0"/>
              <a:t>Why cant you take initiative ??</a:t>
            </a:r>
            <a:endParaRPr lang="en-US" dirty="0"/>
          </a:p>
        </p:txBody>
      </p:sp>
      <p:sp>
        <p:nvSpPr>
          <p:cNvPr id="19" name="Cloud 18"/>
          <p:cNvSpPr/>
          <p:nvPr/>
        </p:nvSpPr>
        <p:spPr>
          <a:xfrm>
            <a:off x="2857488" y="4143380"/>
            <a:ext cx="4071966" cy="2428892"/>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Don’t end up as a spectator!! Try to </a:t>
            </a:r>
          </a:p>
          <a:p>
            <a:pPr algn="ctr"/>
            <a:r>
              <a:rPr lang="en-US" dirty="0" smtClean="0"/>
              <a:t>Make a difference ..in little ways.</a:t>
            </a:r>
          </a:p>
          <a:p>
            <a:pPr algn="ctr"/>
            <a:r>
              <a:rPr lang="en-US" dirty="0" smtClean="0"/>
              <a:t>Take initiative</a:t>
            </a:r>
            <a:endParaRPr lang="en-US" dirty="0"/>
          </a:p>
        </p:txBody>
      </p:sp>
      <p:cxnSp>
        <p:nvCxnSpPr>
          <p:cNvPr id="20" name="Straight Arrow Connector 19"/>
          <p:cNvCxnSpPr/>
          <p:nvPr/>
        </p:nvCxnSpPr>
        <p:spPr>
          <a:xfrm rot="16200000" flipH="1">
            <a:off x="1893075" y="4464851"/>
            <a:ext cx="1143008" cy="10715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Cloud 22"/>
          <p:cNvSpPr/>
          <p:nvPr/>
        </p:nvSpPr>
        <p:spPr>
          <a:xfrm>
            <a:off x="6215074" y="1500174"/>
            <a:ext cx="2928926" cy="2286016"/>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Wake up People Wake up</a:t>
            </a:r>
            <a:endParaRPr lang="en-US" dirty="0"/>
          </a:p>
        </p:txBody>
      </p:sp>
      <p:cxnSp>
        <p:nvCxnSpPr>
          <p:cNvPr id="24" name="Straight Arrow Connector 23"/>
          <p:cNvCxnSpPr/>
          <p:nvPr/>
        </p:nvCxnSpPr>
        <p:spPr>
          <a:xfrm rot="5400000" flipH="1" flipV="1">
            <a:off x="6786578" y="4071942"/>
            <a:ext cx="928694" cy="6429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2" name="Picture 2" descr="C:\Program Files\Microsoft Office\MEDIA\CAGCAT10\j0302953.jpg"/>
          <p:cNvPicPr>
            <a:picLocks noChangeAspect="1" noChangeArrowheads="1"/>
          </p:cNvPicPr>
          <p:nvPr/>
        </p:nvPicPr>
        <p:blipFill>
          <a:blip r:embed="rId11" cstate="print"/>
          <a:srcRect/>
          <a:stretch>
            <a:fillRect/>
          </a:stretch>
        </p:blipFill>
        <p:spPr bwMode="auto">
          <a:xfrm>
            <a:off x="3714744" y="1142984"/>
            <a:ext cx="1691738" cy="2371595"/>
          </a:xfrm>
          <a:prstGeom prst="rect">
            <a:avLst/>
          </a:prstGeom>
          <a:noFill/>
          <a:effectLst>
            <a:softEdge rad="635000"/>
          </a:effectLst>
        </p:spPr>
      </p:pic>
      <p:pic>
        <p:nvPicPr>
          <p:cNvPr id="14" name="~PP132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8632825" y="6346825"/>
            <a:ext cx="304800" cy="3048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88A8CD-B1E6-4BB2-9830-D80898D08432}" type="datetime2">
              <a:rPr lang="en-US" smtClean="0"/>
              <a:pPr>
                <a:defRPr/>
              </a:pPr>
              <a:t>Tuesday, July 11, 2017</a:t>
            </a:fld>
            <a:endParaRPr lang="en-US" dirty="0"/>
          </a:p>
        </p:txBody>
      </p:sp>
      <p:sp>
        <p:nvSpPr>
          <p:cNvPr id="3" name="Footer Placeholder 2"/>
          <p:cNvSpPr>
            <a:spLocks noGrp="1"/>
          </p:cNvSpPr>
          <p:nvPr>
            <p:ph type="ftr" sz="quarter" idx="11"/>
          </p:nvPr>
        </p:nvSpPr>
        <p:spPr/>
        <p:txBody>
          <a:bodyPr/>
          <a:lstStyle/>
          <a:p>
            <a:pPr>
              <a:defRPr/>
            </a:pPr>
            <a:r>
              <a:rPr lang="en-US" dirty="0" smtClean="0"/>
              <a:t>OM SANTI </a:t>
            </a:r>
            <a:r>
              <a:rPr lang="en-US" dirty="0" err="1" smtClean="0"/>
              <a:t>SANTI</a:t>
            </a:r>
            <a:r>
              <a:rPr lang="en-US" dirty="0" smtClean="0"/>
              <a:t> </a:t>
            </a:r>
            <a:r>
              <a:rPr lang="en-US" dirty="0" err="1" smtClean="0"/>
              <a:t>SANTI</a:t>
            </a:r>
            <a:endParaRPr lang="en-US" dirty="0"/>
          </a:p>
        </p:txBody>
      </p:sp>
      <p:sp>
        <p:nvSpPr>
          <p:cNvPr id="4" name="Slide Number Placeholder 3"/>
          <p:cNvSpPr>
            <a:spLocks noGrp="1"/>
          </p:cNvSpPr>
          <p:nvPr>
            <p:ph type="sldNum" sz="quarter" idx="12"/>
          </p:nvPr>
        </p:nvSpPr>
        <p:spPr/>
        <p:txBody>
          <a:bodyPr/>
          <a:lstStyle/>
          <a:p>
            <a:pPr>
              <a:defRPr/>
            </a:pPr>
            <a:fld id="{AF25BEA5-F2DB-40E6-AB50-5B5E4A0808A9}" type="slidenum">
              <a:rPr lang="en-US" smtClean="0"/>
              <a:pPr>
                <a:defRPr/>
              </a:pPr>
              <a:t>18</a:t>
            </a:fld>
            <a:endParaRPr lang="en-US"/>
          </a:p>
        </p:txBody>
      </p:sp>
      <p:sp>
        <p:nvSpPr>
          <p:cNvPr id="5" name="Rectangle 4"/>
          <p:cNvSpPr/>
          <p:nvPr/>
        </p:nvSpPr>
        <p:spPr>
          <a:xfrm>
            <a:off x="571472" y="3857628"/>
            <a:ext cx="7786742" cy="2677656"/>
          </a:xfrm>
          <a:prstGeom prst="rect">
            <a:avLst/>
          </a:prstGeom>
        </p:spPr>
        <p:txBody>
          <a:bodyPr wrap="square">
            <a:spAutoFit/>
          </a:bodyPr>
          <a:lstStyle/>
          <a:p>
            <a:endParaRPr lang="en-US" sz="2400" dirty="0" smtClean="0">
              <a:solidFill>
                <a:srgbClr val="FFFF00"/>
              </a:solidFill>
            </a:endParaRPr>
          </a:p>
          <a:p>
            <a:r>
              <a:rPr lang="en-US" sz="2400" dirty="0" smtClean="0">
                <a:solidFill>
                  <a:srgbClr val="FFFF00"/>
                </a:solidFill>
              </a:rPr>
              <a:t>What can You  do to protect yourselves, your families, your future generations and most important your home Earth?</a:t>
            </a:r>
          </a:p>
          <a:p>
            <a:endParaRPr lang="en-US" sz="2400" dirty="0" smtClean="0">
              <a:solidFill>
                <a:srgbClr val="FFFF00"/>
              </a:solidFill>
            </a:endParaRPr>
          </a:p>
          <a:p>
            <a:r>
              <a:rPr lang="en-US" sz="2400" dirty="0" smtClean="0">
                <a:solidFill>
                  <a:srgbClr val="FFFF00"/>
                </a:solidFill>
              </a:rPr>
              <a:t>Is there a solution to curb this negative effects?</a:t>
            </a:r>
          </a:p>
          <a:p>
            <a:endParaRPr lang="en-US" sz="2400" dirty="0">
              <a:solidFill>
                <a:srgbClr val="FFFF00"/>
              </a:solidFill>
            </a:endParaRPr>
          </a:p>
          <a:p>
            <a:endParaRPr lang="en-US" sz="2400" dirty="0">
              <a:solidFill>
                <a:srgbClr val="FFFF00"/>
              </a:solidFill>
            </a:endParaRPr>
          </a:p>
        </p:txBody>
      </p:sp>
      <p:pic>
        <p:nvPicPr>
          <p:cNvPr id="64514" name="Picture 2" descr="C:\Program Files\Microsoft Office\MEDIA\CAGCAT10\j0302953.jpg"/>
          <p:cNvPicPr>
            <a:picLocks noChangeAspect="1" noChangeArrowheads="1"/>
          </p:cNvPicPr>
          <p:nvPr/>
        </p:nvPicPr>
        <p:blipFill>
          <a:blip r:embed="rId5" cstate="print"/>
          <a:srcRect/>
          <a:stretch>
            <a:fillRect/>
          </a:stretch>
        </p:blipFill>
        <p:spPr bwMode="auto">
          <a:xfrm>
            <a:off x="5715008" y="785794"/>
            <a:ext cx="1691738" cy="2371595"/>
          </a:xfrm>
          <a:prstGeom prst="rect">
            <a:avLst/>
          </a:prstGeom>
          <a:noFill/>
          <a:effectLst>
            <a:softEdge rad="635000"/>
          </a:effectLst>
        </p:spPr>
      </p:pic>
      <p:graphicFrame>
        <p:nvGraphicFramePr>
          <p:cNvPr id="7" name="Diagram 6"/>
          <p:cNvGraphicFramePr/>
          <p:nvPr/>
        </p:nvGraphicFramePr>
        <p:xfrm>
          <a:off x="214282" y="857232"/>
          <a:ext cx="60960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Date Placeholder 1"/>
          <p:cNvSpPr txBox="1">
            <a:spLocks/>
          </p:cNvSpPr>
          <p:nvPr/>
        </p:nvSpPr>
        <p:spPr>
          <a:xfrm>
            <a:off x="4791456" y="6480969"/>
            <a:ext cx="2133600" cy="301752"/>
          </a:xfrm>
          <a:prstGeom prst="rect">
            <a:avLst/>
          </a:prstGeom>
        </p:spPr>
        <p:txBody>
          <a:bodyPr vert="horz" anchor="b"/>
          <a:lstStyle/>
          <a:p>
            <a:pPr marL="0" marR="0" lvl="0" indent="0" algn="l" defTabSz="914400" rtl="0" eaLnBrk="1" fontAlgn="base" latinLnBrk="0" hangingPunct="1">
              <a:lnSpc>
                <a:spcPct val="100000"/>
              </a:lnSpc>
              <a:spcBef>
                <a:spcPct val="0"/>
              </a:spcBef>
              <a:spcAft>
                <a:spcPct val="0"/>
              </a:spcAft>
              <a:buClrTx/>
              <a:buSzTx/>
              <a:buFontTx/>
              <a:buNone/>
              <a:tabLst/>
              <a:defRPr/>
            </a:pPr>
            <a:fld id="{BA88A8CD-B1E6-4BB2-9830-D80898D08432}" type="datetime2">
              <a:rPr kumimoji="0" lang="en-US" sz="1000" b="0" i="0" u="none" strike="noStrike" kern="1200" cap="none" spc="0" normalizeH="0" baseline="0" noProof="0" smtClean="0">
                <a:ln>
                  <a:noFill/>
                </a:ln>
                <a:solidFill>
                  <a:schemeClr val="tx1"/>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Tuesday, July 11, 2017</a:t>
            </a:fld>
            <a:endParaRPr kumimoji="0" lang="en-US" sz="1000" b="0" i="0" u="none" strike="noStrike" kern="1200" cap="none" spc="0" normalizeH="0" baseline="0" noProof="0">
              <a:ln>
                <a:noFill/>
              </a:ln>
              <a:solidFill>
                <a:schemeClr val="tx1"/>
              </a:solidFill>
              <a:effectLst/>
              <a:uLnTx/>
              <a:uFillTx/>
              <a:latin typeface="Times New Roman" pitchFamily="18" charset="0"/>
              <a:ea typeface="+mn-ea"/>
              <a:cs typeface="+mn-cs"/>
            </a:endParaRPr>
          </a:p>
        </p:txBody>
      </p:sp>
      <p:sp>
        <p:nvSpPr>
          <p:cNvPr id="9" name="Footer Placeholder 2"/>
          <p:cNvSpPr txBox="1">
            <a:spLocks/>
          </p:cNvSpPr>
          <p:nvPr/>
        </p:nvSpPr>
        <p:spPr>
          <a:xfrm>
            <a:off x="457200" y="6481890"/>
            <a:ext cx="4260056" cy="300831"/>
          </a:xfrm>
          <a:prstGeom prst="rect">
            <a:avLst/>
          </a:prstGeom>
        </p:spPr>
        <p:txBody>
          <a:bodyPr vert="horz" anchor="b"/>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smtClean="0">
                <a:ln>
                  <a:noFill/>
                </a:ln>
                <a:solidFill>
                  <a:schemeClr val="tx1"/>
                </a:solidFill>
                <a:effectLst/>
                <a:uLnTx/>
                <a:uFillTx/>
                <a:latin typeface="Times New Roman" pitchFamily="18" charset="0"/>
                <a:ea typeface="+mn-ea"/>
                <a:cs typeface="+mn-cs"/>
              </a:rPr>
              <a:t>OM SANTI SANTI SANTI</a:t>
            </a:r>
            <a:endParaRPr kumimoji="0" lang="en-US" sz="1000" b="0" i="0" u="none" strike="noStrike" kern="1200" cap="none" spc="0" normalizeH="0" baseline="0" noProof="0">
              <a:ln>
                <a:noFill/>
              </a:ln>
              <a:solidFill>
                <a:schemeClr val="tx1"/>
              </a:solidFill>
              <a:effectLst/>
              <a:uLnTx/>
              <a:uFillTx/>
              <a:latin typeface="Times New Roman" pitchFamily="18" charset="0"/>
              <a:ea typeface="+mn-ea"/>
              <a:cs typeface="+mn-cs"/>
            </a:endParaRPr>
          </a:p>
        </p:txBody>
      </p:sp>
      <p:sp>
        <p:nvSpPr>
          <p:cNvPr id="10" name="Slide Number Placeholder 3"/>
          <p:cNvSpPr txBox="1">
            <a:spLocks/>
          </p:cNvSpPr>
          <p:nvPr/>
        </p:nvSpPr>
        <p:spPr>
          <a:xfrm>
            <a:off x="7589520" y="6480969"/>
            <a:ext cx="502920" cy="301752"/>
          </a:xfrm>
          <a:prstGeom prst="rect">
            <a:avLst/>
          </a:prstGeom>
        </p:spPr>
        <p:txBody>
          <a:bodyPr vert="horz" anchor="b"/>
          <a:lstStyle/>
          <a:p>
            <a:pPr marL="0" marR="0" lvl="0" indent="0" algn="ctr" defTabSz="914400" rtl="0" eaLnBrk="1" fontAlgn="base" latinLnBrk="0" hangingPunct="1">
              <a:lnSpc>
                <a:spcPct val="100000"/>
              </a:lnSpc>
              <a:spcBef>
                <a:spcPct val="0"/>
              </a:spcBef>
              <a:spcAft>
                <a:spcPct val="0"/>
              </a:spcAft>
              <a:buClrTx/>
              <a:buSzTx/>
              <a:buFontTx/>
              <a:buNone/>
              <a:tabLst/>
              <a:defRPr/>
            </a:pPr>
            <a:fld id="{AF25BEA5-F2DB-40E6-AB50-5B5E4A0808A9}" type="slidenum">
              <a:rPr kumimoji="0" lang="en-US" sz="1200" b="0" i="0" u="none" strike="noStrike" kern="1200" cap="none" spc="0" normalizeH="0" baseline="0" noProof="0" smtClean="0">
                <a:ln>
                  <a:noFill/>
                </a:ln>
                <a:solidFill>
                  <a:schemeClr val="tx1"/>
                </a:solidFill>
                <a:effectLst/>
                <a:uLnTx/>
                <a:uFillTx/>
                <a:latin typeface="Times New Roman" pitchFamily="18"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chemeClr val="tx1"/>
              </a:solidFill>
              <a:effectLst/>
              <a:uLnTx/>
              <a:uFillTx/>
              <a:latin typeface="Times New Roman" pitchFamily="18" charset="0"/>
              <a:ea typeface="+mn-ea"/>
              <a:cs typeface="+mn-cs"/>
            </a:endParaRPr>
          </a:p>
        </p:txBody>
      </p:sp>
      <p:pic>
        <p:nvPicPr>
          <p:cNvPr id="11" name="Picture 10" descr="question_mark.jpg"/>
          <p:cNvPicPr>
            <a:picLocks noChangeAspect="1"/>
          </p:cNvPicPr>
          <p:nvPr/>
        </p:nvPicPr>
        <p:blipFill>
          <a:blip r:embed="rId11" cstate="print"/>
          <a:stretch>
            <a:fillRect/>
          </a:stretch>
        </p:blipFill>
        <p:spPr>
          <a:xfrm>
            <a:off x="928662" y="1000108"/>
            <a:ext cx="1714488" cy="1714488"/>
          </a:xfrm>
          <a:prstGeom prst="rect">
            <a:avLst/>
          </a:prstGeom>
          <a:effectLst>
            <a:softEdge rad="635000"/>
          </a:effectLst>
        </p:spPr>
      </p:pic>
      <p:pic>
        <p:nvPicPr>
          <p:cNvPr id="12" name="Picture 11" descr="question_mark.jpg"/>
          <p:cNvPicPr>
            <a:picLocks noChangeAspect="1"/>
          </p:cNvPicPr>
          <p:nvPr/>
        </p:nvPicPr>
        <p:blipFill>
          <a:blip r:embed="rId12" cstate="print"/>
          <a:stretch>
            <a:fillRect/>
          </a:stretch>
        </p:blipFill>
        <p:spPr>
          <a:xfrm>
            <a:off x="3714744" y="3000372"/>
            <a:ext cx="1857388" cy="1857388"/>
          </a:xfrm>
          <a:prstGeom prst="rect">
            <a:avLst/>
          </a:prstGeom>
          <a:effectLst>
            <a:softEdge rad="635000"/>
          </a:effectLst>
        </p:spPr>
      </p:pic>
      <p:pic>
        <p:nvPicPr>
          <p:cNvPr id="13" name="Picture 12" descr="question_mark.jpg"/>
          <p:cNvPicPr>
            <a:picLocks noChangeAspect="1"/>
          </p:cNvPicPr>
          <p:nvPr/>
        </p:nvPicPr>
        <p:blipFill>
          <a:blip r:embed="rId13" cstate="print"/>
          <a:stretch>
            <a:fillRect/>
          </a:stretch>
        </p:blipFill>
        <p:spPr>
          <a:xfrm>
            <a:off x="6929454" y="1214422"/>
            <a:ext cx="1857388" cy="1857388"/>
          </a:xfrm>
          <a:prstGeom prst="rect">
            <a:avLst/>
          </a:prstGeom>
          <a:effectLst>
            <a:softEdge rad="635000"/>
          </a:effectLst>
        </p:spPr>
      </p:pic>
      <p:pic>
        <p:nvPicPr>
          <p:cNvPr id="14" name="Picture 13" descr="question_mark.jpg"/>
          <p:cNvPicPr>
            <a:picLocks noChangeAspect="1"/>
          </p:cNvPicPr>
          <p:nvPr/>
        </p:nvPicPr>
        <p:blipFill>
          <a:blip r:embed="rId14" cstate="print"/>
          <a:stretch>
            <a:fillRect/>
          </a:stretch>
        </p:blipFill>
        <p:spPr>
          <a:xfrm>
            <a:off x="7072330" y="5072050"/>
            <a:ext cx="1785950" cy="1785950"/>
          </a:xfrm>
          <a:prstGeom prst="rect">
            <a:avLst/>
          </a:prstGeom>
          <a:effectLst>
            <a:softEdge rad="635000"/>
          </a:effectLst>
        </p:spPr>
      </p:pic>
      <p:pic>
        <p:nvPicPr>
          <p:cNvPr id="15" name="Picture 14" descr="question_mark.jpg"/>
          <p:cNvPicPr>
            <a:picLocks noChangeAspect="1"/>
          </p:cNvPicPr>
          <p:nvPr/>
        </p:nvPicPr>
        <p:blipFill>
          <a:blip r:embed="rId12" cstate="print"/>
          <a:stretch>
            <a:fillRect/>
          </a:stretch>
        </p:blipFill>
        <p:spPr>
          <a:xfrm>
            <a:off x="147612" y="4833946"/>
            <a:ext cx="1857364" cy="1857364"/>
          </a:xfrm>
          <a:prstGeom prst="rect">
            <a:avLst/>
          </a:prstGeom>
          <a:effectLst>
            <a:softEdge rad="635000"/>
          </a:effectLst>
        </p:spPr>
      </p:pic>
      <p:pic>
        <p:nvPicPr>
          <p:cNvPr id="17" name="Picture 2" descr="C:\Program Files\Microsoft Office\MEDIA\CAGCAT10\j0302953.jpg"/>
          <p:cNvPicPr>
            <a:picLocks noChangeAspect="1" noChangeArrowheads="1"/>
          </p:cNvPicPr>
          <p:nvPr/>
        </p:nvPicPr>
        <p:blipFill>
          <a:blip r:embed="rId5" cstate="print"/>
          <a:srcRect/>
          <a:stretch>
            <a:fillRect/>
          </a:stretch>
        </p:blipFill>
        <p:spPr bwMode="auto">
          <a:xfrm>
            <a:off x="3286116" y="1928802"/>
            <a:ext cx="1691738" cy="2371595"/>
          </a:xfrm>
          <a:prstGeom prst="rect">
            <a:avLst/>
          </a:prstGeom>
          <a:noFill/>
          <a:effectLst>
            <a:softEdge rad="635000"/>
          </a:effectLst>
        </p:spPr>
      </p:pic>
      <p:pic>
        <p:nvPicPr>
          <p:cNvPr id="16" name="Picture 15" descr="question_mark.jpg"/>
          <p:cNvPicPr>
            <a:picLocks noChangeAspect="1"/>
          </p:cNvPicPr>
          <p:nvPr/>
        </p:nvPicPr>
        <p:blipFill>
          <a:blip r:embed="rId14" cstate="print"/>
          <a:stretch>
            <a:fillRect/>
          </a:stretch>
        </p:blipFill>
        <p:spPr>
          <a:xfrm>
            <a:off x="3643306" y="0"/>
            <a:ext cx="1785950" cy="1785950"/>
          </a:xfrm>
          <a:prstGeom prst="rect">
            <a:avLst/>
          </a:prstGeom>
          <a:effectLst>
            <a:softEdge rad="635000"/>
          </a:effectLst>
        </p:spPr>
      </p:pic>
      <p:pic>
        <p:nvPicPr>
          <p:cNvPr id="18" name="Picture 2" descr="C:\Program Files\Microsoft Office\MEDIA\CAGCAT10\j0302953.jpg"/>
          <p:cNvPicPr>
            <a:picLocks noChangeAspect="1" noChangeArrowheads="1"/>
          </p:cNvPicPr>
          <p:nvPr/>
        </p:nvPicPr>
        <p:blipFill>
          <a:blip r:embed="rId5" cstate="print"/>
          <a:srcRect/>
          <a:stretch>
            <a:fillRect/>
          </a:stretch>
        </p:blipFill>
        <p:spPr bwMode="auto">
          <a:xfrm>
            <a:off x="0" y="785794"/>
            <a:ext cx="1691738" cy="2371595"/>
          </a:xfrm>
          <a:prstGeom prst="rect">
            <a:avLst/>
          </a:prstGeom>
          <a:noFill/>
          <a:effectLst>
            <a:softEdge rad="635000"/>
          </a:effectLst>
        </p:spPr>
      </p:pic>
      <p:pic>
        <p:nvPicPr>
          <p:cNvPr id="19" name="~PP301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8632825" y="6346825"/>
            <a:ext cx="304800" cy="3048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88A8CD-B1E6-4BB2-9830-D80898D08432}" type="datetime2">
              <a:rPr lang="en-US" smtClean="0"/>
              <a:pPr>
                <a:defRPr/>
              </a:pPr>
              <a:t>Tuesday, July 11, 2017</a:t>
            </a:fld>
            <a:endParaRPr lang="en-US"/>
          </a:p>
        </p:txBody>
      </p:sp>
      <p:sp>
        <p:nvSpPr>
          <p:cNvPr id="3" name="Footer Placeholder 2"/>
          <p:cNvSpPr>
            <a:spLocks noGrp="1"/>
          </p:cNvSpPr>
          <p:nvPr>
            <p:ph type="ftr" sz="quarter" idx="11"/>
          </p:nvPr>
        </p:nvSpPr>
        <p:spPr/>
        <p:txBody>
          <a:bodyPr/>
          <a:lstStyle/>
          <a:p>
            <a:pPr>
              <a:defRPr/>
            </a:pPr>
            <a:r>
              <a:rPr lang="en-US" smtClean="0"/>
              <a:t>OM SANTI SANTI SANTI</a:t>
            </a:r>
            <a:endParaRPr lang="en-US"/>
          </a:p>
        </p:txBody>
      </p:sp>
      <p:sp>
        <p:nvSpPr>
          <p:cNvPr id="4" name="Slide Number Placeholder 3"/>
          <p:cNvSpPr>
            <a:spLocks noGrp="1"/>
          </p:cNvSpPr>
          <p:nvPr>
            <p:ph type="sldNum" sz="quarter" idx="12"/>
          </p:nvPr>
        </p:nvSpPr>
        <p:spPr/>
        <p:txBody>
          <a:bodyPr/>
          <a:lstStyle/>
          <a:p>
            <a:pPr>
              <a:defRPr/>
            </a:pPr>
            <a:fld id="{AF25BEA5-F2DB-40E6-AB50-5B5E4A0808A9}" type="slidenum">
              <a:rPr lang="en-US" smtClean="0"/>
              <a:pPr>
                <a:defRPr/>
              </a:pPr>
              <a:t>19</a:t>
            </a:fld>
            <a:endParaRPr lang="en-US"/>
          </a:p>
        </p:txBody>
      </p:sp>
      <p:sp>
        <p:nvSpPr>
          <p:cNvPr id="5" name="TextBox 4"/>
          <p:cNvSpPr txBox="1"/>
          <p:nvPr/>
        </p:nvSpPr>
        <p:spPr>
          <a:xfrm>
            <a:off x="1428728" y="2071678"/>
            <a:ext cx="5572164" cy="4154984"/>
          </a:xfrm>
          <a:prstGeom prst="rect">
            <a:avLst/>
          </a:prstGeom>
          <a:noFill/>
        </p:spPr>
        <p:txBody>
          <a:bodyPr wrap="square" rtlCol="0">
            <a:spAutoFit/>
          </a:bodyPr>
          <a:lstStyle/>
          <a:p>
            <a:pPr algn="ctr"/>
            <a:r>
              <a:rPr lang="en-US" sz="4400" dirty="0" smtClean="0">
                <a:solidFill>
                  <a:srgbClr val="FFFF00"/>
                </a:solidFill>
                <a:effectLst>
                  <a:outerShdw blurRad="38100" dist="38100" dir="2700000" algn="tl">
                    <a:srgbClr val="000000">
                      <a:alpha val="43137"/>
                    </a:srgbClr>
                  </a:outerShdw>
                </a:effectLst>
              </a:rPr>
              <a:t>GOOD NEWS IS THAT THERE IS A SOLUTION TO ALL THESE CHALLENGES FACED BY YOU </a:t>
            </a:r>
            <a:endParaRPr lang="en-US" sz="4400" dirty="0">
              <a:solidFill>
                <a:srgbClr val="FFFF00"/>
              </a:solidFill>
              <a:effectLst>
                <a:outerShdw blurRad="38100" dist="38100" dir="2700000" algn="tl">
                  <a:srgbClr val="000000">
                    <a:alpha val="43137"/>
                  </a:srgbClr>
                </a:outerShdw>
              </a:effectLst>
            </a:endParaRPr>
          </a:p>
        </p:txBody>
      </p:sp>
      <p:sp>
        <p:nvSpPr>
          <p:cNvPr id="6" name="Smiley Face 5"/>
          <p:cNvSpPr/>
          <p:nvPr/>
        </p:nvSpPr>
        <p:spPr bwMode="auto">
          <a:xfrm>
            <a:off x="3643306" y="1071546"/>
            <a:ext cx="928694" cy="785818"/>
          </a:xfrm>
          <a:prstGeom prst="smileyFac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2">
                  <a:lumMod val="75000"/>
                </a:schemeClr>
              </a:solidFill>
              <a:effectLst/>
              <a:latin typeface="Times New Roman" pitchFamily="18" charset="0"/>
            </a:endParaRPr>
          </a:p>
        </p:txBody>
      </p:sp>
      <p:sp>
        <p:nvSpPr>
          <p:cNvPr id="7" name="Smiley Face 6"/>
          <p:cNvSpPr/>
          <p:nvPr/>
        </p:nvSpPr>
        <p:spPr bwMode="auto">
          <a:xfrm>
            <a:off x="6357950" y="5072074"/>
            <a:ext cx="928694" cy="785818"/>
          </a:xfrm>
          <a:prstGeom prst="smileyFace">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2">
                  <a:lumMod val="75000"/>
                </a:schemeClr>
              </a:solidFill>
              <a:effectLst/>
              <a:latin typeface="Times New Roman" pitchFamily="18" charset="0"/>
            </a:endParaRPr>
          </a:p>
        </p:txBody>
      </p:sp>
      <p:sp>
        <p:nvSpPr>
          <p:cNvPr id="8" name="Smiley Face 7"/>
          <p:cNvSpPr/>
          <p:nvPr/>
        </p:nvSpPr>
        <p:spPr bwMode="auto">
          <a:xfrm>
            <a:off x="928662" y="5072074"/>
            <a:ext cx="928694" cy="785818"/>
          </a:xfrm>
          <a:prstGeom prst="smileyFace">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2">
                  <a:lumMod val="75000"/>
                </a:schemeClr>
              </a:solidFill>
              <a:effectLst/>
              <a:latin typeface="Times New Roman" pitchFamily="18" charset="0"/>
            </a:endParaRPr>
          </a:p>
        </p:txBody>
      </p:sp>
      <p:pic>
        <p:nvPicPr>
          <p:cNvPr id="9" name="Picture 8" descr="earth.jpg"/>
          <p:cNvPicPr>
            <a:picLocks noChangeAspect="1"/>
          </p:cNvPicPr>
          <p:nvPr/>
        </p:nvPicPr>
        <p:blipFill>
          <a:blip r:embed="rId5" cstate="print"/>
          <a:stretch>
            <a:fillRect/>
          </a:stretch>
        </p:blipFill>
        <p:spPr>
          <a:xfrm>
            <a:off x="285720" y="928670"/>
            <a:ext cx="1643074" cy="1643074"/>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635000"/>
          </a:effectLst>
        </p:spPr>
      </p:pic>
      <p:cxnSp>
        <p:nvCxnSpPr>
          <p:cNvPr id="11" name="Straight Arrow Connector 10"/>
          <p:cNvCxnSpPr/>
          <p:nvPr/>
        </p:nvCxnSpPr>
        <p:spPr>
          <a:xfrm>
            <a:off x="1643042" y="2143116"/>
            <a:ext cx="428628"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2" descr="C:\Program Files\Microsoft Office\MEDIA\CAGCAT10\j0302953.jpg"/>
          <p:cNvPicPr>
            <a:picLocks noChangeAspect="1" noChangeArrowheads="1"/>
          </p:cNvPicPr>
          <p:nvPr/>
        </p:nvPicPr>
        <p:blipFill>
          <a:blip r:embed="rId6" cstate="print"/>
          <a:srcRect/>
          <a:stretch>
            <a:fillRect/>
          </a:stretch>
        </p:blipFill>
        <p:spPr bwMode="auto">
          <a:xfrm>
            <a:off x="6929454" y="2643182"/>
            <a:ext cx="1520201" cy="2131122"/>
          </a:xfrm>
          <a:prstGeom prst="rect">
            <a:avLst/>
          </a:prstGeom>
          <a:noFill/>
          <a:effectLst>
            <a:softEdge rad="635000"/>
          </a:effectLst>
        </p:spPr>
      </p:pic>
      <p:sp>
        <p:nvSpPr>
          <p:cNvPr id="13" name="Cloud 12"/>
          <p:cNvSpPr/>
          <p:nvPr/>
        </p:nvSpPr>
        <p:spPr>
          <a:xfrm>
            <a:off x="6572264" y="357166"/>
            <a:ext cx="2285984" cy="2214578"/>
          </a:xfrm>
          <a:prstGeom prst="cloud">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t>Please don’t put us all in suspense ???</a:t>
            </a:r>
          </a:p>
          <a:p>
            <a:pPr algn="ctr"/>
            <a:r>
              <a:rPr lang="en-US" dirty="0" smtClean="0"/>
              <a:t>Tell us the solution</a:t>
            </a:r>
          </a:p>
          <a:p>
            <a:pPr algn="ctr"/>
            <a:endParaRPr lang="en-US" dirty="0"/>
          </a:p>
        </p:txBody>
      </p:sp>
      <p:cxnSp>
        <p:nvCxnSpPr>
          <p:cNvPr id="15" name="Straight Arrow Connector 14"/>
          <p:cNvCxnSpPr/>
          <p:nvPr/>
        </p:nvCxnSpPr>
        <p:spPr>
          <a:xfrm rot="5400000" flipH="1" flipV="1">
            <a:off x="7466033" y="2892421"/>
            <a:ext cx="50006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P61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632825" y="6346825"/>
            <a:ext cx="304800" cy="3048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pPr>
              <a:defRPr/>
            </a:pPr>
            <a:fld id="{97AC18E8-90D3-43A4-9BF9-653525B8EEA1}" type="datetime2">
              <a:rPr lang="en-US" smtClean="0"/>
              <a:pPr>
                <a:defRPr/>
              </a:pPr>
              <a:t>Tuesday, July 11, 2017</a:t>
            </a:fld>
            <a:endParaRPr lang="en-US"/>
          </a:p>
        </p:txBody>
      </p:sp>
      <p:sp>
        <p:nvSpPr>
          <p:cNvPr id="5" name="Footer Placeholder 4"/>
          <p:cNvSpPr>
            <a:spLocks noGrp="1"/>
          </p:cNvSpPr>
          <p:nvPr>
            <p:ph type="ftr" sz="quarter" idx="11"/>
          </p:nvPr>
        </p:nvSpPr>
        <p:spPr/>
        <p:txBody>
          <a:bodyPr/>
          <a:lstStyle/>
          <a:p>
            <a:pPr>
              <a:defRPr/>
            </a:pPr>
            <a:r>
              <a:rPr lang="en-US" dirty="0" smtClean="0"/>
              <a:t>OM SANTI </a:t>
            </a:r>
            <a:r>
              <a:rPr lang="en-US" dirty="0" err="1" smtClean="0"/>
              <a:t>SANTI</a:t>
            </a:r>
            <a:r>
              <a:rPr lang="en-US" dirty="0" smtClean="0"/>
              <a:t> </a:t>
            </a:r>
            <a:r>
              <a:rPr lang="en-US" dirty="0" err="1" smtClean="0"/>
              <a:t>SANTI</a:t>
            </a:r>
            <a:endParaRPr lang="en-US" dirty="0"/>
          </a:p>
        </p:txBody>
      </p:sp>
      <p:sp>
        <p:nvSpPr>
          <p:cNvPr id="6" name="Slide Number Placeholder 5"/>
          <p:cNvSpPr>
            <a:spLocks noGrp="1"/>
          </p:cNvSpPr>
          <p:nvPr>
            <p:ph type="sldNum" sz="quarter" idx="12"/>
          </p:nvPr>
        </p:nvSpPr>
        <p:spPr/>
        <p:txBody>
          <a:bodyPr/>
          <a:lstStyle/>
          <a:p>
            <a:pPr>
              <a:defRPr/>
            </a:pPr>
            <a:fld id="{4965AFB3-1FEA-44B3-B7EF-E938CA0C00BE}" type="slidenum">
              <a:rPr lang="en-US" smtClean="0"/>
              <a:pPr>
                <a:defRPr/>
              </a:pPr>
              <a:t>2</a:t>
            </a:fld>
            <a:endParaRPr lang="en-US"/>
          </a:p>
        </p:txBody>
      </p:sp>
      <p:pic>
        <p:nvPicPr>
          <p:cNvPr id="7" name="Picture 6" descr="earth.jpg"/>
          <p:cNvPicPr>
            <a:picLocks noChangeAspect="1"/>
          </p:cNvPicPr>
          <p:nvPr/>
        </p:nvPicPr>
        <p:blipFill>
          <a:blip r:embed="rId5" cstate="print"/>
          <a:stretch>
            <a:fillRect/>
          </a:stretch>
        </p:blipFill>
        <p:spPr>
          <a:xfrm>
            <a:off x="0" y="2857496"/>
            <a:ext cx="2643206" cy="2643206"/>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635000"/>
          </a:effectLst>
        </p:spPr>
      </p:pic>
      <p:sp>
        <p:nvSpPr>
          <p:cNvPr id="23" name="Cloud 22"/>
          <p:cNvSpPr/>
          <p:nvPr/>
        </p:nvSpPr>
        <p:spPr bwMode="auto">
          <a:xfrm>
            <a:off x="3428992" y="2285992"/>
            <a:ext cx="4357718" cy="3214686"/>
          </a:xfrm>
          <a:prstGeom prst="cloud">
            <a:avLst/>
          </a:prstGeom>
          <a:ln>
            <a:headEnd type="none" w="med" len="med"/>
            <a:tailEnd type="none" w="med" len="med"/>
          </a:ln>
          <a:effectLst>
            <a:glow rad="139700">
              <a:schemeClr val="accent4">
                <a:satMod val="175000"/>
                <a:alpha val="40000"/>
              </a:schemeClr>
            </a:glow>
            <a:outerShdw blurRad="50800" dist="20000" dir="5400000" rotWithShape="0">
              <a:srgbClr val="000000">
                <a:alpha val="42000"/>
              </a:srgbClr>
            </a:outerShdw>
          </a:effectLst>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algn="ctr">
              <a:buNone/>
            </a:pPr>
            <a:r>
              <a:rPr lang="en-US" sz="2200" dirty="0" smtClean="0">
                <a:solidFill>
                  <a:srgbClr val="002060"/>
                </a:solidFill>
              </a:rPr>
              <a:t>Lets Talk few things about myself and you.</a:t>
            </a:r>
          </a:p>
          <a:p>
            <a:pPr algn="ctr">
              <a:buNone/>
            </a:pPr>
            <a:r>
              <a:rPr lang="en-US" sz="2200" dirty="0" smtClean="0">
                <a:solidFill>
                  <a:srgbClr val="002060"/>
                </a:solidFill>
              </a:rPr>
              <a:t>Lets take a tour ..  </a:t>
            </a:r>
          </a:p>
        </p:txBody>
      </p:sp>
      <p:cxnSp>
        <p:nvCxnSpPr>
          <p:cNvPr id="13" name="Straight Arrow Connector 12"/>
          <p:cNvCxnSpPr/>
          <p:nvPr/>
        </p:nvCxnSpPr>
        <p:spPr bwMode="auto">
          <a:xfrm>
            <a:off x="2214546" y="4143380"/>
            <a:ext cx="1857388"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17" name="~PP275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632825" y="6346825"/>
            <a:ext cx="304800" cy="3048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SC00631.JPG"/>
          <p:cNvPicPr>
            <a:picLocks noChangeAspect="1"/>
          </p:cNvPicPr>
          <p:nvPr/>
        </p:nvPicPr>
        <p:blipFill>
          <a:blip r:embed="rId5" cstate="print"/>
          <a:stretch>
            <a:fillRect/>
          </a:stretch>
        </p:blipFill>
        <p:spPr>
          <a:xfrm>
            <a:off x="3786182" y="3357562"/>
            <a:ext cx="1156611" cy="1214422"/>
          </a:xfrm>
          <a:prstGeom prst="ellipse">
            <a:avLst/>
          </a:prstGeom>
          <a:ln>
            <a:noFill/>
          </a:ln>
          <a:effectLst>
            <a:softEdge rad="112500"/>
          </a:effectLst>
        </p:spPr>
      </p:pic>
      <p:sp>
        <p:nvSpPr>
          <p:cNvPr id="2" name="Date Placeholder 1"/>
          <p:cNvSpPr>
            <a:spLocks noGrp="1"/>
          </p:cNvSpPr>
          <p:nvPr>
            <p:ph type="dt" sz="half" idx="10"/>
          </p:nvPr>
        </p:nvSpPr>
        <p:spPr/>
        <p:txBody>
          <a:bodyPr/>
          <a:lstStyle/>
          <a:p>
            <a:pPr>
              <a:defRPr/>
            </a:pPr>
            <a:fld id="{BA88A8CD-B1E6-4BB2-9830-D80898D08432}" type="datetime2">
              <a:rPr lang="en-US" smtClean="0"/>
              <a:pPr>
                <a:defRPr/>
              </a:pPr>
              <a:t>Tuesday, July 11, 2017</a:t>
            </a:fld>
            <a:endParaRPr lang="en-US"/>
          </a:p>
        </p:txBody>
      </p:sp>
      <p:sp>
        <p:nvSpPr>
          <p:cNvPr id="3" name="Footer Placeholder 2"/>
          <p:cNvSpPr>
            <a:spLocks noGrp="1"/>
          </p:cNvSpPr>
          <p:nvPr>
            <p:ph type="ftr" sz="quarter" idx="11"/>
          </p:nvPr>
        </p:nvSpPr>
        <p:spPr/>
        <p:txBody>
          <a:bodyPr/>
          <a:lstStyle/>
          <a:p>
            <a:pPr>
              <a:defRPr/>
            </a:pPr>
            <a:r>
              <a:rPr lang="en-US" smtClean="0"/>
              <a:t>OM SANTI SANTI SANTI</a:t>
            </a:r>
            <a:endParaRPr lang="en-US"/>
          </a:p>
        </p:txBody>
      </p:sp>
      <p:sp>
        <p:nvSpPr>
          <p:cNvPr id="4" name="Slide Number Placeholder 3"/>
          <p:cNvSpPr>
            <a:spLocks noGrp="1"/>
          </p:cNvSpPr>
          <p:nvPr>
            <p:ph type="sldNum" sz="quarter" idx="12"/>
          </p:nvPr>
        </p:nvSpPr>
        <p:spPr/>
        <p:txBody>
          <a:bodyPr/>
          <a:lstStyle/>
          <a:p>
            <a:pPr>
              <a:defRPr/>
            </a:pPr>
            <a:fld id="{AF25BEA5-F2DB-40E6-AB50-5B5E4A0808A9}" type="slidenum">
              <a:rPr lang="en-US" smtClean="0"/>
              <a:pPr>
                <a:defRPr/>
              </a:pPr>
              <a:t>20</a:t>
            </a:fld>
            <a:endParaRPr lang="en-US"/>
          </a:p>
        </p:txBody>
      </p:sp>
      <p:pic>
        <p:nvPicPr>
          <p:cNvPr id="5" name="Picture 4" descr="earth.jpg"/>
          <p:cNvPicPr>
            <a:picLocks noChangeAspect="1"/>
          </p:cNvPicPr>
          <p:nvPr/>
        </p:nvPicPr>
        <p:blipFill>
          <a:blip r:embed="rId6" cstate="print"/>
          <a:stretch>
            <a:fillRect/>
          </a:stretch>
        </p:blipFill>
        <p:spPr>
          <a:xfrm>
            <a:off x="3214678" y="214290"/>
            <a:ext cx="2500330" cy="2500330"/>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635000"/>
          </a:effectLst>
        </p:spPr>
      </p:pic>
      <p:sp>
        <p:nvSpPr>
          <p:cNvPr id="7" name="Rectangle 6"/>
          <p:cNvSpPr/>
          <p:nvPr/>
        </p:nvSpPr>
        <p:spPr>
          <a:xfrm>
            <a:off x="1357290" y="2357430"/>
            <a:ext cx="6072230" cy="1107996"/>
          </a:xfrm>
          <a:prstGeom prst="rect">
            <a:avLst/>
          </a:prstGeom>
        </p:spPr>
        <p:txBody>
          <a:bodyPr wrap="square">
            <a:spAutoFit/>
          </a:bodyPr>
          <a:lstStyle/>
          <a:p>
            <a:pPr algn="ctr"/>
            <a:r>
              <a:rPr lang="en-US" sz="6600" b="1" dirty="0" smtClean="0">
                <a:solidFill>
                  <a:srgbClr val="FDD50B"/>
                </a:solidFill>
                <a:effectLst>
                  <a:outerShdw blurRad="38100" dist="38100" dir="2700000" algn="tl">
                    <a:srgbClr val="000000">
                      <a:alpha val="43137"/>
                    </a:srgbClr>
                  </a:outerShdw>
                </a:effectLst>
              </a:rPr>
              <a:t>YAGNA</a:t>
            </a:r>
            <a:endParaRPr lang="en-US" sz="6600" b="1" dirty="0">
              <a:solidFill>
                <a:srgbClr val="FDD50B"/>
              </a:solidFill>
              <a:effectLst>
                <a:outerShdw blurRad="38100" dist="38100" dir="2700000" algn="tl">
                  <a:srgbClr val="000000">
                    <a:alpha val="43137"/>
                  </a:srgbClr>
                </a:outerShdw>
              </a:effectLst>
            </a:endParaRPr>
          </a:p>
        </p:txBody>
      </p:sp>
      <p:sp>
        <p:nvSpPr>
          <p:cNvPr id="8" name="Rectangle 7"/>
          <p:cNvSpPr/>
          <p:nvPr/>
        </p:nvSpPr>
        <p:spPr>
          <a:xfrm>
            <a:off x="285720" y="4572008"/>
            <a:ext cx="8358214" cy="707886"/>
          </a:xfrm>
          <a:prstGeom prst="rect">
            <a:avLst/>
          </a:prstGeom>
        </p:spPr>
        <p:txBody>
          <a:bodyPr wrap="square">
            <a:spAutoFit/>
          </a:bodyPr>
          <a:lstStyle/>
          <a:p>
            <a:pPr algn="ctr"/>
            <a:r>
              <a:rPr lang="en-US" sz="4000" b="1" dirty="0" smtClean="0">
                <a:solidFill>
                  <a:srgbClr val="CC0000"/>
                </a:solidFill>
              </a:rPr>
              <a:t>Boon of the Ancient Indian Sciences </a:t>
            </a:r>
          </a:p>
        </p:txBody>
      </p:sp>
      <p:sp>
        <p:nvSpPr>
          <p:cNvPr id="10" name="Rectangle 9"/>
          <p:cNvSpPr/>
          <p:nvPr/>
        </p:nvSpPr>
        <p:spPr>
          <a:xfrm>
            <a:off x="0" y="5657671"/>
            <a:ext cx="8929718" cy="646331"/>
          </a:xfrm>
          <a:prstGeom prst="rect">
            <a:avLst/>
          </a:prstGeom>
        </p:spPr>
        <p:txBody>
          <a:bodyPr wrap="square">
            <a:spAutoFit/>
          </a:bodyPr>
          <a:lstStyle/>
          <a:p>
            <a:r>
              <a:rPr lang="en-US" b="1" dirty="0" smtClean="0">
                <a:solidFill>
                  <a:srgbClr val="FFFF00"/>
                </a:solidFill>
              </a:rPr>
              <a:t>From ancient times, </a:t>
            </a:r>
            <a:r>
              <a:rPr lang="en-US" b="1" dirty="0" err="1" smtClean="0">
                <a:solidFill>
                  <a:srgbClr val="FFFF00"/>
                </a:solidFill>
              </a:rPr>
              <a:t>Ayurveda</a:t>
            </a:r>
            <a:r>
              <a:rPr lang="en-US" b="1" dirty="0" smtClean="0">
                <a:solidFill>
                  <a:srgbClr val="FFFF00"/>
                </a:solidFill>
              </a:rPr>
              <a:t> &amp; Vedic sciences have made significant contributions to the world civilization, culture and knowledge in all areas of human pursuits</a:t>
            </a:r>
          </a:p>
        </p:txBody>
      </p:sp>
      <p:pic>
        <p:nvPicPr>
          <p:cNvPr id="11" name="~PP214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632825" y="6346825"/>
            <a:ext cx="304800" cy="3048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88A8CD-B1E6-4BB2-9830-D80898D08432}" type="datetime2">
              <a:rPr lang="en-US" smtClean="0"/>
              <a:pPr>
                <a:defRPr/>
              </a:pPr>
              <a:t>Tuesday, July 11, 2017</a:t>
            </a:fld>
            <a:endParaRPr lang="en-US"/>
          </a:p>
        </p:txBody>
      </p:sp>
      <p:sp>
        <p:nvSpPr>
          <p:cNvPr id="3" name="Footer Placeholder 2"/>
          <p:cNvSpPr>
            <a:spLocks noGrp="1"/>
          </p:cNvSpPr>
          <p:nvPr>
            <p:ph type="ftr" sz="quarter" idx="11"/>
          </p:nvPr>
        </p:nvSpPr>
        <p:spPr/>
        <p:txBody>
          <a:bodyPr/>
          <a:lstStyle/>
          <a:p>
            <a:pPr>
              <a:defRPr/>
            </a:pPr>
            <a:r>
              <a:rPr lang="en-US" smtClean="0"/>
              <a:t>OM SANTI SANTI SANTI</a:t>
            </a:r>
            <a:endParaRPr lang="en-US"/>
          </a:p>
        </p:txBody>
      </p:sp>
      <p:sp>
        <p:nvSpPr>
          <p:cNvPr id="4" name="Slide Number Placeholder 3"/>
          <p:cNvSpPr>
            <a:spLocks noGrp="1"/>
          </p:cNvSpPr>
          <p:nvPr>
            <p:ph type="sldNum" sz="quarter" idx="12"/>
          </p:nvPr>
        </p:nvSpPr>
        <p:spPr/>
        <p:txBody>
          <a:bodyPr/>
          <a:lstStyle/>
          <a:p>
            <a:pPr>
              <a:defRPr/>
            </a:pPr>
            <a:fld id="{AF25BEA5-F2DB-40E6-AB50-5B5E4A0808A9}" type="slidenum">
              <a:rPr lang="en-US" smtClean="0"/>
              <a:pPr>
                <a:defRPr/>
              </a:pPr>
              <a:t>21</a:t>
            </a:fld>
            <a:endParaRPr lang="en-US"/>
          </a:p>
        </p:txBody>
      </p:sp>
      <p:pic>
        <p:nvPicPr>
          <p:cNvPr id="5" name="Picture 4" descr="DSC00631.JPG"/>
          <p:cNvPicPr>
            <a:picLocks noChangeAspect="1"/>
          </p:cNvPicPr>
          <p:nvPr/>
        </p:nvPicPr>
        <p:blipFill>
          <a:blip r:embed="rId5" cstate="print"/>
          <a:stretch>
            <a:fillRect/>
          </a:stretch>
        </p:blipFill>
        <p:spPr>
          <a:xfrm>
            <a:off x="3214678" y="1071546"/>
            <a:ext cx="2381305" cy="2500330"/>
          </a:xfrm>
          <a:prstGeom prst="ellipse">
            <a:avLst/>
          </a:prstGeom>
          <a:ln>
            <a:noFill/>
          </a:ln>
          <a:effectLst>
            <a:softEdge rad="112500"/>
          </a:effectLst>
        </p:spPr>
      </p:pic>
      <p:sp>
        <p:nvSpPr>
          <p:cNvPr id="6" name="TextBox 5"/>
          <p:cNvSpPr txBox="1"/>
          <p:nvPr/>
        </p:nvSpPr>
        <p:spPr>
          <a:xfrm>
            <a:off x="285720" y="3429000"/>
            <a:ext cx="8858280" cy="3416320"/>
          </a:xfrm>
          <a:prstGeom prst="rect">
            <a:avLst/>
          </a:prstGeom>
          <a:noFill/>
        </p:spPr>
        <p:txBody>
          <a:bodyPr wrap="square" rtlCol="0">
            <a:spAutoFit/>
          </a:bodyPr>
          <a:lstStyle/>
          <a:p>
            <a:pPr algn="ctr"/>
            <a:r>
              <a:rPr lang="en-US" sz="3600" b="1" dirty="0" smtClean="0">
                <a:solidFill>
                  <a:srgbClr val="002060"/>
                </a:solidFill>
              </a:rPr>
              <a:t>IT IS A SCIENTIFIC TOOL DESIGNED BY  ANCIENT SCIENTISTS OF INDIA TO ACHIEVE DESIRED EFFECTS IN PHYSICAL , ENVIRONMENTAL,ECOLOGICAL, SPIRITUAL LEVELS</a:t>
            </a:r>
            <a:endParaRPr lang="en-US" sz="3600" b="1" dirty="0">
              <a:solidFill>
                <a:srgbClr val="002060"/>
              </a:solidFill>
            </a:endParaRPr>
          </a:p>
        </p:txBody>
      </p:sp>
      <p:sp>
        <p:nvSpPr>
          <p:cNvPr id="7" name="Rectangle 6"/>
          <p:cNvSpPr/>
          <p:nvPr/>
        </p:nvSpPr>
        <p:spPr>
          <a:xfrm>
            <a:off x="1785918" y="428604"/>
            <a:ext cx="5429256" cy="830997"/>
          </a:xfrm>
          <a:prstGeom prst="rect">
            <a:avLst/>
          </a:prstGeom>
        </p:spPr>
        <p:txBody>
          <a:bodyPr wrap="square">
            <a:spAutoFit/>
          </a:bodyPr>
          <a:lstStyle/>
          <a:p>
            <a:pPr algn="ctr"/>
            <a:r>
              <a:rPr lang="en-US" sz="4800" dirty="0" smtClean="0">
                <a:solidFill>
                  <a:srgbClr val="FDD50B"/>
                </a:solidFill>
              </a:rPr>
              <a:t>WHY YAGNA</a:t>
            </a:r>
          </a:p>
        </p:txBody>
      </p:sp>
      <p:pic>
        <p:nvPicPr>
          <p:cNvPr id="8" name="~PP183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632825" y="6346825"/>
            <a:ext cx="304800" cy="3048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88A8CD-B1E6-4BB2-9830-D80898D08432}" type="datetime2">
              <a:rPr lang="en-US" smtClean="0"/>
              <a:pPr>
                <a:defRPr/>
              </a:pPr>
              <a:t>Tuesday, July 11, 2017</a:t>
            </a:fld>
            <a:endParaRPr lang="en-US"/>
          </a:p>
        </p:txBody>
      </p:sp>
      <p:sp>
        <p:nvSpPr>
          <p:cNvPr id="3" name="Footer Placeholder 2"/>
          <p:cNvSpPr>
            <a:spLocks noGrp="1"/>
          </p:cNvSpPr>
          <p:nvPr>
            <p:ph type="ftr" sz="quarter" idx="11"/>
          </p:nvPr>
        </p:nvSpPr>
        <p:spPr/>
        <p:txBody>
          <a:bodyPr/>
          <a:lstStyle/>
          <a:p>
            <a:pPr>
              <a:defRPr/>
            </a:pPr>
            <a:r>
              <a:rPr lang="en-US" smtClean="0"/>
              <a:t>OM SANTI SANTI SANTI</a:t>
            </a:r>
            <a:endParaRPr lang="en-US"/>
          </a:p>
        </p:txBody>
      </p:sp>
      <p:sp>
        <p:nvSpPr>
          <p:cNvPr id="4" name="Slide Number Placeholder 3"/>
          <p:cNvSpPr>
            <a:spLocks noGrp="1"/>
          </p:cNvSpPr>
          <p:nvPr>
            <p:ph type="sldNum" sz="quarter" idx="12"/>
          </p:nvPr>
        </p:nvSpPr>
        <p:spPr/>
        <p:txBody>
          <a:bodyPr/>
          <a:lstStyle/>
          <a:p>
            <a:pPr>
              <a:defRPr/>
            </a:pPr>
            <a:fld id="{AF25BEA5-F2DB-40E6-AB50-5B5E4A0808A9}" type="slidenum">
              <a:rPr lang="en-US" smtClean="0"/>
              <a:pPr>
                <a:defRPr/>
              </a:pPr>
              <a:t>22</a:t>
            </a:fld>
            <a:endParaRPr lang="en-US"/>
          </a:p>
        </p:txBody>
      </p:sp>
      <p:sp>
        <p:nvSpPr>
          <p:cNvPr id="5" name="TextBox 4"/>
          <p:cNvSpPr txBox="1"/>
          <p:nvPr/>
        </p:nvSpPr>
        <p:spPr>
          <a:xfrm>
            <a:off x="0" y="285728"/>
            <a:ext cx="9144000" cy="830997"/>
          </a:xfrm>
          <a:prstGeom prst="rect">
            <a:avLst/>
          </a:prstGeom>
          <a:noFill/>
        </p:spPr>
        <p:txBody>
          <a:bodyPr wrap="square" rtlCol="0">
            <a:spAutoFit/>
          </a:bodyPr>
          <a:lstStyle/>
          <a:p>
            <a:pPr algn="ctr"/>
            <a:r>
              <a:rPr lang="en-US" sz="2400" b="1" dirty="0" smtClean="0">
                <a:solidFill>
                  <a:srgbClr val="FFFF00"/>
                </a:solidFill>
                <a:effectLst>
                  <a:outerShdw blurRad="38100" dist="38100" dir="2700000" algn="tl">
                    <a:srgbClr val="000000">
                      <a:alpha val="43137"/>
                    </a:srgbClr>
                  </a:outerShdw>
                </a:effectLst>
              </a:rPr>
              <a:t>BECAUSE YAJNA IS BASED NOT ONLY ON FAITH </a:t>
            </a:r>
          </a:p>
          <a:p>
            <a:pPr algn="ctr"/>
            <a:r>
              <a:rPr lang="en-US" sz="2400" b="1" dirty="0" smtClean="0">
                <a:solidFill>
                  <a:srgbClr val="FFFF00"/>
                </a:solidFill>
                <a:effectLst>
                  <a:outerShdw blurRad="38100" dist="38100" dir="2700000" algn="tl">
                    <a:srgbClr val="000000">
                      <a:alpha val="43137"/>
                    </a:srgbClr>
                  </a:outerShdw>
                </a:effectLst>
              </a:rPr>
              <a:t>BUT ALSO ON SCIENCE</a:t>
            </a:r>
            <a:endParaRPr lang="en-US" sz="2400" b="1" dirty="0">
              <a:solidFill>
                <a:srgbClr val="FFFF00"/>
              </a:solidFill>
              <a:effectLst>
                <a:outerShdw blurRad="38100" dist="38100" dir="2700000" algn="tl">
                  <a:srgbClr val="000000">
                    <a:alpha val="43137"/>
                  </a:srgbClr>
                </a:outerShdw>
              </a:effectLst>
            </a:endParaRPr>
          </a:p>
        </p:txBody>
      </p:sp>
      <p:graphicFrame>
        <p:nvGraphicFramePr>
          <p:cNvPr id="9" name="Diagram 8"/>
          <p:cNvGraphicFramePr/>
          <p:nvPr/>
        </p:nvGraphicFramePr>
        <p:xfrm>
          <a:off x="1857324" y="2285992"/>
          <a:ext cx="7286676" cy="54806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7" name="Diagram 6"/>
          <p:cNvGraphicFramePr/>
          <p:nvPr/>
        </p:nvGraphicFramePr>
        <p:xfrm>
          <a:off x="2928926" y="1285860"/>
          <a:ext cx="3000396" cy="188912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2" name="Picture 11" descr="Yajna.jpg"/>
          <p:cNvPicPr>
            <a:picLocks noChangeAspect="1"/>
          </p:cNvPicPr>
          <p:nvPr/>
        </p:nvPicPr>
        <p:blipFill>
          <a:blip r:embed="rId15" cstate="print"/>
          <a:stretch>
            <a:fillRect/>
          </a:stretch>
        </p:blipFill>
        <p:spPr>
          <a:xfrm>
            <a:off x="642910" y="3286124"/>
            <a:ext cx="1285884" cy="913654"/>
          </a:xfrm>
          <a:prstGeom prst="rect">
            <a:avLst/>
          </a:prstGeom>
          <a:ln>
            <a:solidFill>
              <a:srgbClr val="FF0000"/>
            </a:solidFill>
          </a:ln>
          <a:effectLst>
            <a:outerShdw blurRad="292100" dist="139700" dir="2700000" algn="tl" rotWithShape="0">
              <a:srgbClr val="333333">
                <a:alpha val="65000"/>
              </a:srgbClr>
            </a:outerShdw>
            <a:softEdge rad="127000"/>
          </a:effectLst>
        </p:spPr>
      </p:pic>
      <p:graphicFrame>
        <p:nvGraphicFramePr>
          <p:cNvPr id="10" name="Diagram 9"/>
          <p:cNvGraphicFramePr/>
          <p:nvPr/>
        </p:nvGraphicFramePr>
        <p:xfrm>
          <a:off x="214282" y="2794000"/>
          <a:ext cx="8929718" cy="406400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pic>
        <p:nvPicPr>
          <p:cNvPr id="13" name="Picture 12" descr="DSC00641.JPG"/>
          <p:cNvPicPr>
            <a:picLocks noChangeAspect="1"/>
          </p:cNvPicPr>
          <p:nvPr/>
        </p:nvPicPr>
        <p:blipFill>
          <a:blip r:embed="rId21" cstate="print"/>
          <a:stretch>
            <a:fillRect/>
          </a:stretch>
        </p:blipFill>
        <p:spPr>
          <a:xfrm rot="10800000" flipV="1">
            <a:off x="6572264" y="3429000"/>
            <a:ext cx="1785950" cy="1339463"/>
          </a:xfrm>
          <a:prstGeom prst="rect">
            <a:avLst/>
          </a:prstGeom>
          <a:effectLst>
            <a:softEdge rad="127000"/>
          </a:effectLst>
        </p:spPr>
      </p:pic>
      <p:pic>
        <p:nvPicPr>
          <p:cNvPr id="11" name="~PP86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cstate="print"/>
          <a:stretch>
            <a:fillRect/>
          </a:stretch>
        </p:blipFill>
        <p:spPr>
          <a:xfrm>
            <a:off x="8632825" y="6346825"/>
            <a:ext cx="304800" cy="3048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88A8CD-B1E6-4BB2-9830-D80898D08432}" type="datetime2">
              <a:rPr lang="en-US" smtClean="0"/>
              <a:pPr>
                <a:defRPr/>
              </a:pPr>
              <a:t>Tuesday, July 11, 2017</a:t>
            </a:fld>
            <a:endParaRPr lang="en-US"/>
          </a:p>
        </p:txBody>
      </p:sp>
      <p:sp>
        <p:nvSpPr>
          <p:cNvPr id="3" name="Footer Placeholder 2"/>
          <p:cNvSpPr>
            <a:spLocks noGrp="1"/>
          </p:cNvSpPr>
          <p:nvPr>
            <p:ph type="ftr" sz="quarter" idx="11"/>
          </p:nvPr>
        </p:nvSpPr>
        <p:spPr/>
        <p:txBody>
          <a:bodyPr/>
          <a:lstStyle/>
          <a:p>
            <a:pPr>
              <a:defRPr/>
            </a:pPr>
            <a:r>
              <a:rPr lang="en-US" smtClean="0"/>
              <a:t>OM SANTI SANTI SANTI</a:t>
            </a:r>
            <a:endParaRPr lang="en-US"/>
          </a:p>
        </p:txBody>
      </p:sp>
      <p:sp>
        <p:nvSpPr>
          <p:cNvPr id="4" name="Slide Number Placeholder 3"/>
          <p:cNvSpPr>
            <a:spLocks noGrp="1"/>
          </p:cNvSpPr>
          <p:nvPr>
            <p:ph type="sldNum" sz="quarter" idx="12"/>
          </p:nvPr>
        </p:nvSpPr>
        <p:spPr/>
        <p:txBody>
          <a:bodyPr/>
          <a:lstStyle/>
          <a:p>
            <a:pPr>
              <a:defRPr/>
            </a:pPr>
            <a:fld id="{AF25BEA5-F2DB-40E6-AB50-5B5E4A0808A9}" type="slidenum">
              <a:rPr lang="en-US" smtClean="0"/>
              <a:pPr>
                <a:defRPr/>
              </a:pPr>
              <a:t>23</a:t>
            </a:fld>
            <a:endParaRPr lang="en-US"/>
          </a:p>
        </p:txBody>
      </p:sp>
      <p:pic>
        <p:nvPicPr>
          <p:cNvPr id="5" name="Picture 4" descr="bramhavarchas.jpg"/>
          <p:cNvPicPr>
            <a:picLocks noChangeAspect="1"/>
          </p:cNvPicPr>
          <p:nvPr/>
        </p:nvPicPr>
        <p:blipFill>
          <a:blip r:embed="rId5" cstate="print"/>
          <a:stretch>
            <a:fillRect/>
          </a:stretch>
        </p:blipFill>
        <p:spPr>
          <a:xfrm>
            <a:off x="571472" y="2000240"/>
            <a:ext cx="2214578" cy="1291837"/>
          </a:xfrm>
          <a:prstGeom prst="rect">
            <a:avLst/>
          </a:prstGeom>
          <a:ln>
            <a:noFill/>
          </a:ln>
          <a:effectLst>
            <a:outerShdw blurRad="292100" dist="139700" dir="2700000" algn="tl" rotWithShape="0">
              <a:srgbClr val="333333">
                <a:alpha val="65000"/>
              </a:srgbClr>
            </a:outerShdw>
            <a:softEdge rad="317500"/>
          </a:effectLst>
        </p:spPr>
      </p:pic>
      <p:sp>
        <p:nvSpPr>
          <p:cNvPr id="6" name="Rectangle 5"/>
          <p:cNvSpPr/>
          <p:nvPr/>
        </p:nvSpPr>
        <p:spPr>
          <a:xfrm>
            <a:off x="642910" y="285728"/>
            <a:ext cx="7143800" cy="1661993"/>
          </a:xfrm>
          <a:prstGeom prst="rect">
            <a:avLst/>
          </a:prstGeom>
        </p:spPr>
        <p:txBody>
          <a:bodyPr wrap="square">
            <a:spAutoFit/>
          </a:bodyPr>
          <a:lstStyle/>
          <a:p>
            <a:pPr algn="ctr"/>
            <a:r>
              <a:rPr lang="en-US" sz="2800" b="1" dirty="0" err="1" smtClean="0">
                <a:solidFill>
                  <a:srgbClr val="FFFF00"/>
                </a:solidFill>
              </a:rPr>
              <a:t>Brahmvarchas</a:t>
            </a:r>
            <a:r>
              <a:rPr lang="en-US" sz="2800" b="1" dirty="0" smtClean="0">
                <a:solidFill>
                  <a:srgbClr val="FFFF00"/>
                </a:solidFill>
              </a:rPr>
              <a:t> Research Institute</a:t>
            </a:r>
          </a:p>
          <a:p>
            <a:pPr algn="ctr"/>
            <a:r>
              <a:rPr lang="en-US" sz="2800" dirty="0" err="1" smtClean="0">
                <a:solidFill>
                  <a:srgbClr val="FFFF00"/>
                </a:solidFill>
              </a:rPr>
              <a:t>Shantikunj</a:t>
            </a:r>
            <a:r>
              <a:rPr lang="en-US" sz="2800" dirty="0" smtClean="0">
                <a:solidFill>
                  <a:srgbClr val="FFFF00"/>
                </a:solidFill>
              </a:rPr>
              <a:t>, </a:t>
            </a:r>
            <a:r>
              <a:rPr lang="en-US" sz="2800" dirty="0" err="1" smtClean="0">
                <a:solidFill>
                  <a:srgbClr val="FFFF00"/>
                </a:solidFill>
              </a:rPr>
              <a:t>Haridwar</a:t>
            </a:r>
            <a:r>
              <a:rPr lang="en-US" sz="2800" dirty="0" smtClean="0">
                <a:solidFill>
                  <a:srgbClr val="FFFF00"/>
                </a:solidFill>
              </a:rPr>
              <a:t> , India</a:t>
            </a:r>
          </a:p>
          <a:p>
            <a:pPr algn="ctr"/>
            <a:endParaRPr lang="en-US" sz="2800" b="1" dirty="0" smtClean="0">
              <a:solidFill>
                <a:srgbClr val="FFFF00"/>
              </a:solidFill>
            </a:endParaRPr>
          </a:p>
          <a:p>
            <a:pPr algn="ctr"/>
            <a:r>
              <a:rPr lang="en-US" b="1" dirty="0" smtClean="0">
                <a:solidFill>
                  <a:srgbClr val="FF9933"/>
                </a:solidFill>
              </a:rPr>
              <a:t>INTER-COMMUNION OF SCIENCE AND SPIRITUALITY</a:t>
            </a:r>
            <a:endParaRPr lang="en-US" b="1" dirty="0">
              <a:solidFill>
                <a:srgbClr val="FF9933"/>
              </a:solidFill>
            </a:endParaRPr>
          </a:p>
        </p:txBody>
      </p:sp>
      <p:sp>
        <p:nvSpPr>
          <p:cNvPr id="7" name="Rectangle 6"/>
          <p:cNvSpPr/>
          <p:nvPr/>
        </p:nvSpPr>
        <p:spPr>
          <a:xfrm>
            <a:off x="3714744" y="2071678"/>
            <a:ext cx="4929190" cy="3170099"/>
          </a:xfrm>
          <a:prstGeom prst="rect">
            <a:avLst/>
          </a:prstGeom>
        </p:spPr>
        <p:txBody>
          <a:bodyPr wrap="square">
            <a:spAutoFit/>
          </a:bodyPr>
          <a:lstStyle/>
          <a:p>
            <a:pPr>
              <a:buFont typeface="Wingdings" pitchFamily="2" charset="2"/>
              <a:buChar char="Ø"/>
            </a:pPr>
            <a:r>
              <a:rPr lang="en-US" sz="2000" dirty="0" smtClean="0">
                <a:solidFill>
                  <a:srgbClr val="FFFF00"/>
                </a:solidFill>
              </a:rPr>
              <a:t>This center is dedicated to the integration of the modern and ancient sciences in a practical way motivated by the noble goal of health and happiness for all. </a:t>
            </a:r>
          </a:p>
          <a:p>
            <a:pPr>
              <a:buFont typeface="Wingdings" pitchFamily="2" charset="2"/>
              <a:buChar char="Ø"/>
            </a:pPr>
            <a:endParaRPr lang="en-US" sz="2000" dirty="0" smtClean="0">
              <a:solidFill>
                <a:srgbClr val="FFFF00"/>
              </a:solidFill>
            </a:endParaRPr>
          </a:p>
          <a:p>
            <a:pPr>
              <a:buFont typeface="Wingdings" pitchFamily="2" charset="2"/>
              <a:buChar char="Ø"/>
            </a:pPr>
            <a:r>
              <a:rPr lang="en-US" sz="2000" dirty="0" smtClean="0">
                <a:solidFill>
                  <a:srgbClr val="FFFF00"/>
                </a:solidFill>
              </a:rPr>
              <a:t>Innovative scientific research aimed at grass root applications is being carried out here in the ancient sciences in an enliven collaboration with the relevant modern sciences. </a:t>
            </a:r>
            <a:endParaRPr lang="en-US" sz="2000" dirty="0">
              <a:solidFill>
                <a:srgbClr val="FFFF00"/>
              </a:solidFill>
            </a:endParaRPr>
          </a:p>
        </p:txBody>
      </p:sp>
      <p:pic>
        <p:nvPicPr>
          <p:cNvPr id="8" name="Picture 7" descr="bss-pic1.jpg"/>
          <p:cNvPicPr>
            <a:picLocks noChangeAspect="1"/>
          </p:cNvPicPr>
          <p:nvPr/>
        </p:nvPicPr>
        <p:blipFill>
          <a:blip r:embed="rId6" cstate="print"/>
          <a:stretch>
            <a:fillRect/>
          </a:stretch>
        </p:blipFill>
        <p:spPr>
          <a:xfrm>
            <a:off x="642910" y="3857628"/>
            <a:ext cx="1928826" cy="1443012"/>
          </a:xfrm>
          <a:prstGeom prst="rect">
            <a:avLst/>
          </a:prstGeom>
          <a:ln>
            <a:noFill/>
          </a:ln>
          <a:effectLst>
            <a:outerShdw blurRad="292100" dist="139700" dir="2700000" algn="tl" rotWithShape="0">
              <a:srgbClr val="333333">
                <a:alpha val="65000"/>
              </a:srgbClr>
            </a:outerShdw>
            <a:softEdge rad="127000"/>
          </a:effectLst>
        </p:spPr>
      </p:pic>
      <p:pic>
        <p:nvPicPr>
          <p:cNvPr id="9" name="~PP369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632825" y="6346825"/>
            <a:ext cx="304800" cy="3048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88A8CD-B1E6-4BB2-9830-D80898D08432}" type="datetime2">
              <a:rPr lang="en-US" smtClean="0"/>
              <a:pPr>
                <a:defRPr/>
              </a:pPr>
              <a:t>Tuesday, July 11, 2017</a:t>
            </a:fld>
            <a:endParaRPr lang="en-US"/>
          </a:p>
        </p:txBody>
      </p:sp>
      <p:sp>
        <p:nvSpPr>
          <p:cNvPr id="3" name="Footer Placeholder 2"/>
          <p:cNvSpPr>
            <a:spLocks noGrp="1"/>
          </p:cNvSpPr>
          <p:nvPr>
            <p:ph type="ftr" sz="quarter" idx="11"/>
          </p:nvPr>
        </p:nvSpPr>
        <p:spPr/>
        <p:txBody>
          <a:bodyPr/>
          <a:lstStyle/>
          <a:p>
            <a:pPr>
              <a:defRPr/>
            </a:pPr>
            <a:r>
              <a:rPr lang="en-US" smtClean="0"/>
              <a:t>OM SANTI SANTI SANTI</a:t>
            </a:r>
            <a:endParaRPr lang="en-US"/>
          </a:p>
        </p:txBody>
      </p:sp>
      <p:sp>
        <p:nvSpPr>
          <p:cNvPr id="4" name="Slide Number Placeholder 3"/>
          <p:cNvSpPr>
            <a:spLocks noGrp="1"/>
          </p:cNvSpPr>
          <p:nvPr>
            <p:ph type="sldNum" sz="quarter" idx="12"/>
          </p:nvPr>
        </p:nvSpPr>
        <p:spPr/>
        <p:txBody>
          <a:bodyPr/>
          <a:lstStyle/>
          <a:p>
            <a:pPr>
              <a:defRPr/>
            </a:pPr>
            <a:fld id="{AF25BEA5-F2DB-40E6-AB50-5B5E4A0808A9}" type="slidenum">
              <a:rPr lang="en-US" smtClean="0"/>
              <a:pPr>
                <a:defRPr/>
              </a:pPr>
              <a:t>24</a:t>
            </a:fld>
            <a:endParaRPr lang="en-US"/>
          </a:p>
        </p:txBody>
      </p:sp>
      <p:pic>
        <p:nvPicPr>
          <p:cNvPr id="8" name="Picture 7" descr="ghee.jpg"/>
          <p:cNvPicPr>
            <a:picLocks noChangeAspect="1"/>
          </p:cNvPicPr>
          <p:nvPr/>
        </p:nvPicPr>
        <p:blipFill>
          <a:blip r:embed="rId5" cstate="print"/>
          <a:stretch>
            <a:fillRect/>
          </a:stretch>
        </p:blipFill>
        <p:spPr>
          <a:xfrm>
            <a:off x="214282" y="2500306"/>
            <a:ext cx="959642" cy="1230310"/>
          </a:xfrm>
          <a:prstGeom prst="rect">
            <a:avLst/>
          </a:prstGeom>
          <a:effectLst>
            <a:softEdge rad="127000"/>
          </a:effectLst>
        </p:spPr>
      </p:pic>
      <p:pic>
        <p:nvPicPr>
          <p:cNvPr id="9" name="Picture 8" descr="sugar.jpg"/>
          <p:cNvPicPr>
            <a:picLocks noChangeAspect="1"/>
          </p:cNvPicPr>
          <p:nvPr/>
        </p:nvPicPr>
        <p:blipFill>
          <a:blip r:embed="rId6" cstate="print"/>
          <a:stretch>
            <a:fillRect/>
          </a:stretch>
        </p:blipFill>
        <p:spPr>
          <a:xfrm>
            <a:off x="1928794" y="2676152"/>
            <a:ext cx="785818" cy="967152"/>
          </a:xfrm>
          <a:prstGeom prst="rect">
            <a:avLst/>
          </a:prstGeom>
          <a:effectLst>
            <a:softEdge rad="127000"/>
          </a:effectLst>
        </p:spPr>
      </p:pic>
      <p:pic>
        <p:nvPicPr>
          <p:cNvPr id="10" name="Picture 9" descr="Chemical Rockets.jpg"/>
          <p:cNvPicPr>
            <a:picLocks noChangeAspect="1"/>
          </p:cNvPicPr>
          <p:nvPr/>
        </p:nvPicPr>
        <p:blipFill>
          <a:blip r:embed="rId7" cstate="print"/>
          <a:stretch>
            <a:fillRect/>
          </a:stretch>
        </p:blipFill>
        <p:spPr>
          <a:xfrm>
            <a:off x="642911" y="4214818"/>
            <a:ext cx="1714512" cy="1428760"/>
          </a:xfrm>
          <a:prstGeom prst="rect">
            <a:avLst/>
          </a:prstGeom>
          <a:effectLst>
            <a:softEdge rad="317500"/>
          </a:effectLst>
        </p:spPr>
      </p:pic>
      <p:sp>
        <p:nvSpPr>
          <p:cNvPr id="12" name="Quad Arrow 11"/>
          <p:cNvSpPr/>
          <p:nvPr/>
        </p:nvSpPr>
        <p:spPr bwMode="auto">
          <a:xfrm>
            <a:off x="1428728" y="3000372"/>
            <a:ext cx="285752" cy="357190"/>
          </a:xfrm>
          <a:prstGeom prst="quad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13" name="TextBox 12"/>
          <p:cNvSpPr txBox="1"/>
          <p:nvPr/>
        </p:nvSpPr>
        <p:spPr>
          <a:xfrm>
            <a:off x="214282" y="2143116"/>
            <a:ext cx="1071570" cy="369332"/>
          </a:xfrm>
          <a:prstGeom prst="rect">
            <a:avLst/>
          </a:prstGeom>
          <a:noFill/>
        </p:spPr>
        <p:txBody>
          <a:bodyPr wrap="square" rtlCol="0">
            <a:spAutoFit/>
          </a:bodyPr>
          <a:lstStyle/>
          <a:p>
            <a:r>
              <a:rPr lang="en-US" dirty="0" smtClean="0">
                <a:solidFill>
                  <a:srgbClr val="FFFF00"/>
                </a:solidFill>
                <a:effectLst>
                  <a:outerShdw blurRad="38100" dist="38100" dir="2700000" algn="tl">
                    <a:srgbClr val="000000">
                      <a:alpha val="43137"/>
                    </a:srgbClr>
                  </a:outerShdw>
                </a:effectLst>
              </a:rPr>
              <a:t>GHEE</a:t>
            </a:r>
            <a:endParaRPr lang="en-US" dirty="0">
              <a:solidFill>
                <a:srgbClr val="FFFF00"/>
              </a:solidFill>
              <a:effectLst>
                <a:outerShdw blurRad="38100" dist="38100" dir="2700000" algn="tl">
                  <a:srgbClr val="000000">
                    <a:alpha val="43137"/>
                  </a:srgbClr>
                </a:outerShdw>
              </a:effectLst>
            </a:endParaRPr>
          </a:p>
        </p:txBody>
      </p:sp>
      <p:sp>
        <p:nvSpPr>
          <p:cNvPr id="14" name="TextBox 13"/>
          <p:cNvSpPr txBox="1"/>
          <p:nvPr/>
        </p:nvSpPr>
        <p:spPr>
          <a:xfrm>
            <a:off x="1785918" y="2143116"/>
            <a:ext cx="1500198" cy="369332"/>
          </a:xfrm>
          <a:prstGeom prst="rect">
            <a:avLst/>
          </a:prstGeom>
          <a:noFill/>
        </p:spPr>
        <p:txBody>
          <a:bodyPr wrap="square" rtlCol="0">
            <a:spAutoFit/>
          </a:bodyPr>
          <a:lstStyle/>
          <a:p>
            <a:pPr algn="ctr"/>
            <a:r>
              <a:rPr lang="en-US" dirty="0" smtClean="0">
                <a:solidFill>
                  <a:srgbClr val="FFFF00"/>
                </a:solidFill>
                <a:effectLst>
                  <a:outerShdw blurRad="38100" dist="38100" dir="2700000" algn="tl">
                    <a:srgbClr val="000000">
                      <a:alpha val="43137"/>
                    </a:srgbClr>
                  </a:outerShdw>
                </a:effectLst>
              </a:rPr>
              <a:t>SUGAR</a:t>
            </a:r>
            <a:endParaRPr lang="en-US" dirty="0">
              <a:solidFill>
                <a:srgbClr val="FFFF00"/>
              </a:solidFill>
              <a:effectLst>
                <a:outerShdw blurRad="38100" dist="38100" dir="2700000" algn="tl">
                  <a:srgbClr val="000000">
                    <a:alpha val="43137"/>
                  </a:srgbClr>
                </a:outerShdw>
              </a:effectLst>
            </a:endParaRPr>
          </a:p>
        </p:txBody>
      </p:sp>
      <p:sp>
        <p:nvSpPr>
          <p:cNvPr id="11" name="Rectangle 10"/>
          <p:cNvSpPr/>
          <p:nvPr/>
        </p:nvSpPr>
        <p:spPr>
          <a:xfrm>
            <a:off x="0" y="0"/>
            <a:ext cx="9144000" cy="1077218"/>
          </a:xfrm>
          <a:prstGeom prst="rect">
            <a:avLst/>
          </a:prstGeom>
        </p:spPr>
        <p:txBody>
          <a:bodyPr wrap="square">
            <a:spAutoFit/>
          </a:bodyPr>
          <a:lstStyle/>
          <a:p>
            <a:pPr algn="ctr"/>
            <a:r>
              <a:rPr lang="en-US" sz="3200" b="1" dirty="0" smtClean="0">
                <a:solidFill>
                  <a:srgbClr val="FFFF00"/>
                </a:solidFill>
                <a:effectLst>
                  <a:outerShdw blurRad="38100" dist="38100" dir="2700000" algn="tl">
                    <a:srgbClr val="000000">
                      <a:alpha val="43137"/>
                    </a:srgbClr>
                  </a:outerShdw>
                </a:effectLst>
              </a:rPr>
              <a:t>SCIENTIFIC DISCOVERIES AND BENEFITS OF YAGNA </a:t>
            </a:r>
            <a:endParaRPr lang="en-US" sz="3200" b="1" dirty="0">
              <a:effectLst>
                <a:outerShdw blurRad="38100" dist="38100" dir="2700000" algn="tl">
                  <a:srgbClr val="000000">
                    <a:alpha val="43137"/>
                  </a:srgbClr>
                </a:outerShdw>
              </a:effectLst>
            </a:endParaRPr>
          </a:p>
        </p:txBody>
      </p:sp>
      <p:sp>
        <p:nvSpPr>
          <p:cNvPr id="15" name="TextBox 14"/>
          <p:cNvSpPr txBox="1"/>
          <p:nvPr/>
        </p:nvSpPr>
        <p:spPr>
          <a:xfrm>
            <a:off x="214282" y="5715016"/>
            <a:ext cx="8358246" cy="861774"/>
          </a:xfrm>
          <a:prstGeom prst="rect">
            <a:avLst/>
          </a:prstGeom>
          <a:noFill/>
        </p:spPr>
        <p:txBody>
          <a:bodyPr wrap="square" rtlCol="0">
            <a:spAutoFit/>
          </a:bodyPr>
          <a:lstStyle/>
          <a:p>
            <a:pPr marL="0" lvl="1"/>
            <a:r>
              <a:rPr lang="en-US" sz="1600" b="1" dirty="0" smtClean="0">
                <a:solidFill>
                  <a:srgbClr val="002060"/>
                </a:solidFill>
              </a:rPr>
              <a:t>IT IS ALSO KNOWN THAT NASA'S MANNED SPACE CAPSULES ARE COATED WITH A THIN LAYER OF COW DUNG TO PROTECT THEM AGAINST RADIATION.</a:t>
            </a:r>
            <a:r>
              <a:rPr lang="en-US" sz="1600" dirty="0" smtClean="0">
                <a:solidFill>
                  <a:srgbClr val="002060"/>
                </a:solidFill>
              </a:rPr>
              <a:t> </a:t>
            </a:r>
            <a:endParaRPr lang="en-US" sz="1600" b="1" dirty="0" smtClean="0">
              <a:solidFill>
                <a:srgbClr val="002060"/>
              </a:solidFill>
            </a:endParaRPr>
          </a:p>
          <a:p>
            <a:endParaRPr lang="en-US" dirty="0"/>
          </a:p>
        </p:txBody>
      </p:sp>
      <p:sp>
        <p:nvSpPr>
          <p:cNvPr id="17" name="Rectangle 16"/>
          <p:cNvSpPr/>
          <p:nvPr/>
        </p:nvSpPr>
        <p:spPr>
          <a:xfrm>
            <a:off x="3357554" y="1071546"/>
            <a:ext cx="5429288" cy="4278094"/>
          </a:xfrm>
          <a:prstGeom prst="rect">
            <a:avLst/>
          </a:prstGeom>
        </p:spPr>
        <p:txBody>
          <a:bodyPr wrap="square">
            <a:spAutoFit/>
          </a:bodyPr>
          <a:lstStyle/>
          <a:p>
            <a:pPr>
              <a:buFont typeface="Wingdings" pitchFamily="2" charset="2"/>
              <a:buChar char="Ø"/>
            </a:pPr>
            <a:endParaRPr lang="en-US" dirty="0" smtClean="0"/>
          </a:p>
          <a:p>
            <a:pPr>
              <a:buFont typeface="Wingdings" pitchFamily="2" charset="2"/>
              <a:buChar char="Ø"/>
            </a:pPr>
            <a:r>
              <a:rPr lang="en-US" b="1" dirty="0" smtClean="0">
                <a:solidFill>
                  <a:srgbClr val="FFFF00"/>
                </a:solidFill>
              </a:rPr>
              <a:t> Mixing ghee and sugar and burning them creates smoke which kills the germs causing certain diseases</a:t>
            </a:r>
          </a:p>
          <a:p>
            <a:pPr>
              <a:buFont typeface="Wingdings" pitchFamily="2" charset="2"/>
              <a:buChar char="Ø"/>
            </a:pPr>
            <a:endParaRPr lang="en-US" b="1" dirty="0" smtClean="0">
              <a:solidFill>
                <a:srgbClr val="FFFF00"/>
              </a:solidFill>
            </a:endParaRPr>
          </a:p>
          <a:p>
            <a:pPr>
              <a:buFont typeface="Wingdings" pitchFamily="2" charset="2"/>
              <a:buChar char="Ø"/>
            </a:pPr>
            <a:r>
              <a:rPr lang="en-US" b="1" dirty="0" smtClean="0">
                <a:solidFill>
                  <a:srgbClr val="FFFF00"/>
                </a:solidFill>
              </a:rPr>
              <a:t>  Secretion takes place from some glands related to the wind-pipe in throat, which fill our heart and mind with pleasure</a:t>
            </a:r>
          </a:p>
          <a:p>
            <a:pPr>
              <a:buFont typeface="Wingdings" pitchFamily="2" charset="2"/>
              <a:buChar char="Ø"/>
            </a:pPr>
            <a:endParaRPr lang="en-US" b="1" dirty="0" smtClean="0">
              <a:solidFill>
                <a:srgbClr val="FFFF00"/>
              </a:solidFill>
            </a:endParaRPr>
          </a:p>
          <a:p>
            <a:pPr marL="0" lvl="1">
              <a:buFont typeface="Wingdings" pitchFamily="2" charset="2"/>
              <a:buChar char="Ø"/>
            </a:pPr>
            <a:r>
              <a:rPr lang="en-US" sz="1600" b="1" dirty="0" smtClean="0">
                <a:solidFill>
                  <a:srgbClr val="FFFF00"/>
                </a:solidFill>
              </a:rPr>
              <a:t>  If cow’s ghee is put into Yagna fire, its fumes lessen the effect of atomic radiation to a great extent. Ghee also has properties of detoxification. During combustion, nutrients for plants are released in both fine and coarse forms Ghee undergoes many chemical combinations and dissolves toxic compounds. It is the only substance known to modern science, which defies certain laws of chemistry: when ghee is burned under ideal conditions its weight does not alter</a:t>
            </a:r>
          </a:p>
        </p:txBody>
      </p:sp>
      <p:pic>
        <p:nvPicPr>
          <p:cNvPr id="16" name="Picture 15" descr="yajnalab.jpg"/>
          <p:cNvPicPr>
            <a:picLocks noChangeAspect="1"/>
          </p:cNvPicPr>
          <p:nvPr/>
        </p:nvPicPr>
        <p:blipFill>
          <a:blip r:embed="rId8" cstate="print"/>
          <a:stretch>
            <a:fillRect/>
          </a:stretch>
        </p:blipFill>
        <p:spPr>
          <a:xfrm>
            <a:off x="500034" y="714356"/>
            <a:ext cx="2216331" cy="1301901"/>
          </a:xfrm>
          <a:prstGeom prst="rect">
            <a:avLst/>
          </a:prstGeom>
          <a:ln>
            <a:noFill/>
          </a:ln>
          <a:effectLst>
            <a:outerShdw blurRad="292100" dist="139700" dir="2700000" algn="tl" rotWithShape="0">
              <a:srgbClr val="333333">
                <a:alpha val="65000"/>
              </a:srgbClr>
            </a:outerShdw>
            <a:softEdge rad="127000"/>
          </a:effectLst>
        </p:spPr>
      </p:pic>
      <p:pic>
        <p:nvPicPr>
          <p:cNvPr id="18" name="~PP144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8632825" y="6346825"/>
            <a:ext cx="304800" cy="3048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005E0902-2183-49FD-9075-97776FE145DF}" type="datetime2">
              <a:rPr lang="en-US"/>
              <a:pPr>
                <a:defRPr/>
              </a:pPr>
              <a:t>Tuesday, July 11, 2017</a:t>
            </a:fld>
            <a:endParaRPr lang="en-US"/>
          </a:p>
        </p:txBody>
      </p:sp>
      <p:sp>
        <p:nvSpPr>
          <p:cNvPr id="5" name="Footer Placeholder 4"/>
          <p:cNvSpPr>
            <a:spLocks noGrp="1"/>
          </p:cNvSpPr>
          <p:nvPr>
            <p:ph type="ftr" sz="quarter" idx="11"/>
          </p:nvPr>
        </p:nvSpPr>
        <p:spPr/>
        <p:txBody>
          <a:bodyPr/>
          <a:lstStyle/>
          <a:p>
            <a:pPr>
              <a:defRPr/>
            </a:pPr>
            <a:r>
              <a:rPr lang="en-US"/>
              <a:t>OM SANTI SANTI SANTI</a:t>
            </a:r>
          </a:p>
        </p:txBody>
      </p:sp>
      <p:sp>
        <p:nvSpPr>
          <p:cNvPr id="6" name="Slide Number Placeholder 5"/>
          <p:cNvSpPr>
            <a:spLocks noGrp="1"/>
          </p:cNvSpPr>
          <p:nvPr>
            <p:ph type="sldNum" sz="quarter" idx="12"/>
          </p:nvPr>
        </p:nvSpPr>
        <p:spPr/>
        <p:txBody>
          <a:bodyPr/>
          <a:lstStyle/>
          <a:p>
            <a:pPr>
              <a:defRPr/>
            </a:pPr>
            <a:fld id="{FFE6A8BE-8C25-4E66-8995-0FE2848686D8}" type="slidenum">
              <a:rPr lang="en-US"/>
              <a:pPr>
                <a:defRPr/>
              </a:pPr>
              <a:t>25</a:t>
            </a:fld>
            <a:endParaRPr lang="en-US"/>
          </a:p>
        </p:txBody>
      </p:sp>
      <p:graphicFrame>
        <p:nvGraphicFramePr>
          <p:cNvPr id="7" name="Diagram 6"/>
          <p:cNvGraphicFramePr/>
          <p:nvPr/>
        </p:nvGraphicFramePr>
        <p:xfrm>
          <a:off x="785786" y="785794"/>
          <a:ext cx="7620000" cy="57864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PP308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8632825" y="6346825"/>
            <a:ext cx="304800" cy="3048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p:cNvSpPr>
            <a:spLocks noGrp="1" noChangeArrowheads="1"/>
          </p:cNvSpPr>
          <p:nvPr>
            <p:ph idx="1"/>
          </p:nvPr>
        </p:nvSpPr>
        <p:spPr>
          <a:xfrm>
            <a:off x="250825" y="620713"/>
            <a:ext cx="8540750" cy="5616575"/>
          </a:xfrm>
        </p:spPr>
        <p:txBody>
          <a:bodyPr>
            <a:normAutofit/>
          </a:bodyPr>
          <a:lstStyle/>
          <a:p>
            <a:pPr eaLnBrk="1" hangingPunct="1">
              <a:lnSpc>
                <a:spcPct val="90000"/>
              </a:lnSpc>
              <a:defRPr/>
            </a:pPr>
            <a:endParaRPr lang="en-US" sz="2400" b="1" dirty="0" smtClean="0">
              <a:solidFill>
                <a:srgbClr val="FFFF00"/>
              </a:solidFill>
            </a:endParaRPr>
          </a:p>
          <a:p>
            <a:pPr eaLnBrk="1" hangingPunct="1">
              <a:lnSpc>
                <a:spcPct val="90000"/>
              </a:lnSpc>
              <a:defRPr/>
            </a:pPr>
            <a:r>
              <a:rPr lang="en-US" sz="2400" b="1" dirty="0" smtClean="0">
                <a:solidFill>
                  <a:srgbClr val="FFFF00"/>
                </a:solidFill>
                <a:effectLst/>
              </a:rPr>
              <a:t>Bhopal Gas Tragedy and </a:t>
            </a:r>
            <a:r>
              <a:rPr lang="en-US" sz="2400" b="1" dirty="0" err="1" smtClean="0">
                <a:solidFill>
                  <a:srgbClr val="FFFF00"/>
                </a:solidFill>
                <a:effectLst/>
              </a:rPr>
              <a:t>Agnihotra</a:t>
            </a:r>
            <a:r>
              <a:rPr lang="en-US" sz="2400" b="1" dirty="0" smtClean="0">
                <a:solidFill>
                  <a:srgbClr val="FFFF00"/>
                </a:solidFill>
                <a:effectLst/>
              </a:rPr>
              <a:t>: The incidence occurred on the deadly night of December 3, 1984, when the poisonous MIC gas leaked from Union Carbide. Hundreds of people died and thousands were </a:t>
            </a:r>
            <a:r>
              <a:rPr lang="en-US" sz="2400" b="1" dirty="0" err="1" smtClean="0">
                <a:solidFill>
                  <a:srgbClr val="FFFF00"/>
                </a:solidFill>
                <a:effectLst/>
              </a:rPr>
              <a:t>hospitalised</a:t>
            </a:r>
            <a:r>
              <a:rPr lang="en-US" sz="2400" b="1" dirty="0" smtClean="0">
                <a:solidFill>
                  <a:srgbClr val="FFFF00"/>
                </a:solidFill>
                <a:effectLst/>
              </a:rPr>
              <a:t>. There were, however, two families ---</a:t>
            </a:r>
            <a:r>
              <a:rPr lang="en-US" sz="2400" b="1" dirty="0" err="1" smtClean="0">
                <a:solidFill>
                  <a:srgbClr val="FFFF00"/>
                </a:solidFill>
                <a:effectLst/>
              </a:rPr>
              <a:t>Shri</a:t>
            </a:r>
            <a:r>
              <a:rPr lang="en-US" sz="2400" b="1" dirty="0" smtClean="0">
                <a:solidFill>
                  <a:srgbClr val="FFFF00"/>
                </a:solidFill>
                <a:effectLst/>
              </a:rPr>
              <a:t>. </a:t>
            </a:r>
            <a:r>
              <a:rPr lang="en-US" sz="2400" b="1" dirty="0" err="1" smtClean="0">
                <a:solidFill>
                  <a:srgbClr val="FFFF00"/>
                </a:solidFill>
                <a:effectLst/>
              </a:rPr>
              <a:t>Sohan</a:t>
            </a:r>
            <a:r>
              <a:rPr lang="en-US" sz="2400" b="1" dirty="0" smtClean="0">
                <a:solidFill>
                  <a:srgbClr val="FFFF00"/>
                </a:solidFill>
                <a:effectLst/>
              </a:rPr>
              <a:t> </a:t>
            </a:r>
            <a:r>
              <a:rPr lang="en-US" sz="2400" b="1" dirty="0" err="1" smtClean="0">
                <a:solidFill>
                  <a:srgbClr val="FFFF00"/>
                </a:solidFill>
                <a:effectLst/>
              </a:rPr>
              <a:t>Lal</a:t>
            </a:r>
            <a:r>
              <a:rPr lang="en-US" sz="2400" b="1" dirty="0" smtClean="0">
                <a:solidFill>
                  <a:srgbClr val="FFFF00"/>
                </a:solidFill>
                <a:effectLst/>
              </a:rPr>
              <a:t> S </a:t>
            </a:r>
            <a:r>
              <a:rPr lang="en-US" sz="2400" b="1" dirty="0" err="1" smtClean="0">
                <a:solidFill>
                  <a:srgbClr val="FFFF00"/>
                </a:solidFill>
                <a:effectLst/>
              </a:rPr>
              <a:t>Khushwaha</a:t>
            </a:r>
            <a:r>
              <a:rPr lang="en-US" sz="2400" b="1" dirty="0" smtClean="0">
                <a:solidFill>
                  <a:srgbClr val="FFFF00"/>
                </a:solidFill>
                <a:effectLst/>
              </a:rPr>
              <a:t> and </a:t>
            </a:r>
            <a:r>
              <a:rPr lang="en-US" sz="2400" b="1" dirty="0" err="1" smtClean="0">
                <a:solidFill>
                  <a:srgbClr val="FFFF00"/>
                </a:solidFill>
                <a:effectLst/>
              </a:rPr>
              <a:t>Shri</a:t>
            </a:r>
            <a:r>
              <a:rPr lang="en-US" sz="2400" b="1" dirty="0" smtClean="0">
                <a:solidFill>
                  <a:srgbClr val="FFFF00"/>
                </a:solidFill>
                <a:effectLst/>
              </a:rPr>
              <a:t>. M.L. </a:t>
            </a:r>
            <a:r>
              <a:rPr lang="en-US" sz="2400" b="1" dirty="0" err="1" smtClean="0">
                <a:solidFill>
                  <a:srgbClr val="FFFF00"/>
                </a:solidFill>
                <a:effectLst/>
              </a:rPr>
              <a:t>Rathore</a:t>
            </a:r>
            <a:r>
              <a:rPr lang="en-US" sz="2400" b="1" dirty="0" smtClean="0">
                <a:solidFill>
                  <a:srgbClr val="FFFF00"/>
                </a:solidFill>
                <a:effectLst/>
              </a:rPr>
              <a:t>, who lived in the worst affected area, one mile away from the plant came out unscathed as they were regularly performing </a:t>
            </a:r>
            <a:r>
              <a:rPr lang="en-US" sz="2400" b="1" dirty="0" err="1" smtClean="0">
                <a:solidFill>
                  <a:srgbClr val="FFFF00"/>
                </a:solidFill>
                <a:effectLst/>
              </a:rPr>
              <a:t>Agnihotra</a:t>
            </a:r>
            <a:r>
              <a:rPr lang="en-US" sz="2400" b="1" dirty="0" smtClean="0">
                <a:solidFill>
                  <a:srgbClr val="FFFF00"/>
                </a:solidFill>
                <a:effectLst/>
              </a:rPr>
              <a:t> (</a:t>
            </a:r>
            <a:r>
              <a:rPr lang="en-US" sz="2400" b="1" dirty="0" err="1" smtClean="0">
                <a:solidFill>
                  <a:srgbClr val="FFFF00"/>
                </a:solidFill>
                <a:effectLst/>
              </a:rPr>
              <a:t>Havan</a:t>
            </a:r>
            <a:r>
              <a:rPr lang="en-US" sz="2400" b="1" dirty="0" smtClean="0">
                <a:solidFill>
                  <a:srgbClr val="FFFF00"/>
                </a:solidFill>
                <a:effectLst/>
              </a:rPr>
              <a:t>). In these families, none died. Nobody was even hospitalized despite of being present in the area worst hit by the toxic gas.</a:t>
            </a:r>
          </a:p>
          <a:p>
            <a:pPr eaLnBrk="1" hangingPunct="1">
              <a:lnSpc>
                <a:spcPct val="90000"/>
              </a:lnSpc>
              <a:defRPr/>
            </a:pPr>
            <a:endParaRPr lang="en-US" sz="2400" b="1" dirty="0" smtClean="0">
              <a:solidFill>
                <a:srgbClr val="FFFF00"/>
              </a:solidFill>
              <a:effectLst/>
            </a:endParaRPr>
          </a:p>
          <a:p>
            <a:pPr eaLnBrk="1" hangingPunct="1">
              <a:lnSpc>
                <a:spcPct val="90000"/>
              </a:lnSpc>
              <a:defRPr/>
            </a:pPr>
            <a:r>
              <a:rPr lang="en-US" sz="2400" b="1" dirty="0" smtClean="0">
                <a:solidFill>
                  <a:srgbClr val="FFFF00"/>
                </a:solidFill>
                <a:effectLst/>
              </a:rPr>
              <a:t>This observation proves that </a:t>
            </a:r>
            <a:r>
              <a:rPr lang="en-US" sz="2400" b="1" dirty="0" err="1" smtClean="0">
                <a:solidFill>
                  <a:srgbClr val="FFFF00"/>
                </a:solidFill>
                <a:effectLst/>
              </a:rPr>
              <a:t>Agnihotra</a:t>
            </a:r>
            <a:r>
              <a:rPr lang="en-US" sz="2400" b="1" dirty="0" smtClean="0">
                <a:solidFill>
                  <a:srgbClr val="FFFF00"/>
                </a:solidFill>
                <a:effectLst/>
              </a:rPr>
              <a:t> is a powerful antidote to pollution. (cf. News Paper ‘The Hindi’ of 4-5-85; news item under the heading ‘Vedic Way to Beat Pollution’).</a:t>
            </a:r>
          </a:p>
          <a:p>
            <a:pPr eaLnBrk="1" hangingPunct="1">
              <a:lnSpc>
                <a:spcPct val="90000"/>
              </a:lnSpc>
              <a:defRPr/>
            </a:pPr>
            <a:endParaRPr lang="en-US" sz="2400" b="1" dirty="0" smtClean="0">
              <a:solidFill>
                <a:srgbClr val="FFFF00"/>
              </a:solidFill>
            </a:endParaRPr>
          </a:p>
          <a:p>
            <a:pPr algn="ctr" eaLnBrk="1" hangingPunct="1">
              <a:lnSpc>
                <a:spcPct val="90000"/>
              </a:lnSpc>
              <a:defRPr/>
            </a:pPr>
            <a:endParaRPr lang="en-US" sz="1800" b="1" dirty="0" smtClean="0">
              <a:solidFill>
                <a:srgbClr val="FFFF00"/>
              </a:solidFill>
            </a:endParaRPr>
          </a:p>
        </p:txBody>
      </p:sp>
      <p:sp>
        <p:nvSpPr>
          <p:cNvPr id="4" name="Date Placeholder 3"/>
          <p:cNvSpPr>
            <a:spLocks noGrp="1"/>
          </p:cNvSpPr>
          <p:nvPr>
            <p:ph type="dt" sz="half" idx="10"/>
          </p:nvPr>
        </p:nvSpPr>
        <p:spPr/>
        <p:txBody>
          <a:bodyPr/>
          <a:lstStyle/>
          <a:p>
            <a:pPr>
              <a:defRPr/>
            </a:pPr>
            <a:fld id="{F98A2C20-B667-4131-8AF9-CE157C618049}" type="datetime2">
              <a:rPr lang="en-US"/>
              <a:pPr>
                <a:defRPr/>
              </a:pPr>
              <a:t>Tuesday, July 11, 2017</a:t>
            </a:fld>
            <a:endParaRPr lang="en-US"/>
          </a:p>
        </p:txBody>
      </p:sp>
      <p:sp>
        <p:nvSpPr>
          <p:cNvPr id="5" name="Footer Placeholder 4"/>
          <p:cNvSpPr>
            <a:spLocks noGrp="1"/>
          </p:cNvSpPr>
          <p:nvPr>
            <p:ph type="ftr" sz="quarter" idx="11"/>
          </p:nvPr>
        </p:nvSpPr>
        <p:spPr/>
        <p:txBody>
          <a:bodyPr/>
          <a:lstStyle/>
          <a:p>
            <a:pPr>
              <a:defRPr/>
            </a:pPr>
            <a:r>
              <a:rPr lang="en-US"/>
              <a:t>OM SANTI SANTI SANTI</a:t>
            </a:r>
          </a:p>
        </p:txBody>
      </p:sp>
      <p:sp>
        <p:nvSpPr>
          <p:cNvPr id="6" name="Slide Number Placeholder 5"/>
          <p:cNvSpPr>
            <a:spLocks noGrp="1"/>
          </p:cNvSpPr>
          <p:nvPr>
            <p:ph type="sldNum" sz="quarter" idx="12"/>
          </p:nvPr>
        </p:nvSpPr>
        <p:spPr/>
        <p:txBody>
          <a:bodyPr/>
          <a:lstStyle/>
          <a:p>
            <a:pPr>
              <a:defRPr/>
            </a:pPr>
            <a:fld id="{3426F752-2B86-4DC7-8445-3A7EA4BD90B9}" type="slidenum">
              <a:rPr lang="en-US"/>
              <a:pPr>
                <a:defRPr/>
              </a:pPr>
              <a:t>26</a:t>
            </a:fld>
            <a:endParaRPr lang="en-US"/>
          </a:p>
        </p:txBody>
      </p:sp>
      <p:pic>
        <p:nvPicPr>
          <p:cNvPr id="7" name="~PP47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632825" y="6346825"/>
            <a:ext cx="304800" cy="3048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2286000"/>
            <a:ext cx="8229600" cy="4572000"/>
          </a:xfrm>
        </p:spPr>
        <p:txBody>
          <a:bodyPr>
            <a:normAutofit fontScale="85000" lnSpcReduction="10000"/>
          </a:bodyPr>
          <a:lstStyle/>
          <a:p>
            <a:pPr marL="342900" indent="-342900" algn="ctr">
              <a:lnSpc>
                <a:spcPct val="80000"/>
              </a:lnSpc>
              <a:buClr>
                <a:schemeClr val="hlink"/>
              </a:buClr>
              <a:buSzPct val="60000"/>
              <a:buNone/>
            </a:pPr>
            <a:r>
              <a:rPr lang="en-US" sz="3200" dirty="0" smtClean="0">
                <a:solidFill>
                  <a:srgbClr val="FFFF00"/>
                </a:solidFill>
                <a:effectLst>
                  <a:outerShdw blurRad="38100" dist="38100" dir="2700000" algn="tl">
                    <a:srgbClr val="000000"/>
                  </a:outerShdw>
                </a:effectLst>
              </a:rPr>
              <a:t>At the defense institute of physiology and allied sciences (DIPAS) New Delhi, Dr. </a:t>
            </a:r>
            <a:r>
              <a:rPr lang="en-US" sz="3200" dirty="0" err="1" smtClean="0">
                <a:solidFill>
                  <a:srgbClr val="FFFF00"/>
                </a:solidFill>
                <a:effectLst>
                  <a:outerShdw blurRad="38100" dist="38100" dir="2700000" algn="tl">
                    <a:srgbClr val="000000"/>
                  </a:outerShdw>
                </a:effectLst>
              </a:rPr>
              <a:t>Selvamurthy</a:t>
            </a:r>
            <a:r>
              <a:rPr lang="en-US" sz="3200" dirty="0" smtClean="0">
                <a:solidFill>
                  <a:srgbClr val="FFFF00"/>
                </a:solidFill>
                <a:effectLst>
                  <a:outerShdw blurRad="38100" dist="38100" dir="2700000" algn="tl">
                    <a:srgbClr val="000000"/>
                  </a:outerShdw>
                </a:effectLst>
              </a:rPr>
              <a:t> (Sr. Scientist) studied the physiological effects of </a:t>
            </a:r>
            <a:r>
              <a:rPr lang="en-US" sz="3200" dirty="0" err="1" smtClean="0">
                <a:solidFill>
                  <a:srgbClr val="FFFF00"/>
                </a:solidFill>
                <a:effectLst>
                  <a:outerShdw blurRad="38100" dist="38100" dir="2700000" algn="tl">
                    <a:srgbClr val="000000"/>
                  </a:outerShdw>
                </a:effectLst>
              </a:rPr>
              <a:t>Agnihotra</a:t>
            </a:r>
            <a:r>
              <a:rPr lang="en-US" sz="3200" dirty="0" smtClean="0">
                <a:solidFill>
                  <a:srgbClr val="FFFF00"/>
                </a:solidFill>
                <a:effectLst>
                  <a:outerShdw blurRad="38100" dist="38100" dir="2700000" algn="tl">
                    <a:srgbClr val="000000"/>
                  </a:outerShdw>
                </a:effectLst>
              </a:rPr>
              <a:t> </a:t>
            </a:r>
          </a:p>
          <a:p>
            <a:pPr marL="342900" indent="-342900" algn="ctr">
              <a:lnSpc>
                <a:spcPct val="80000"/>
              </a:lnSpc>
              <a:buClr>
                <a:schemeClr val="hlink"/>
              </a:buClr>
              <a:buSzPct val="60000"/>
              <a:buNone/>
            </a:pPr>
            <a:r>
              <a:rPr lang="en-US" sz="3200" dirty="0" smtClean="0">
                <a:solidFill>
                  <a:srgbClr val="FFFF00"/>
                </a:solidFill>
                <a:effectLst>
                  <a:outerShdw blurRad="38100" dist="38100" dir="2700000" algn="tl">
                    <a:srgbClr val="000000"/>
                  </a:outerShdw>
                </a:effectLst>
              </a:rPr>
              <a:t>on the human mind and body. It was observed that during the performance of </a:t>
            </a:r>
            <a:r>
              <a:rPr lang="en-US" sz="3200" dirty="0" err="1" smtClean="0">
                <a:solidFill>
                  <a:srgbClr val="FFFF00"/>
                </a:solidFill>
                <a:effectLst>
                  <a:outerShdw blurRad="38100" dist="38100" dir="2700000" algn="tl">
                    <a:srgbClr val="000000"/>
                  </a:outerShdw>
                </a:effectLst>
              </a:rPr>
              <a:t>Agnihotra</a:t>
            </a:r>
            <a:r>
              <a:rPr lang="en-US" sz="3200" dirty="0" smtClean="0">
                <a:solidFill>
                  <a:srgbClr val="FFFF00"/>
                </a:solidFill>
                <a:effectLst>
                  <a:outerShdw blurRad="38100" dist="38100" dir="2700000" algn="tl">
                    <a:srgbClr val="000000"/>
                  </a:outerShdw>
                </a:effectLst>
              </a:rPr>
              <a:t>, the heart rate showed a declining trend, body temperature was </a:t>
            </a:r>
          </a:p>
          <a:p>
            <a:pPr marL="342900" indent="-342900" algn="ctr">
              <a:lnSpc>
                <a:spcPct val="80000"/>
              </a:lnSpc>
              <a:buClr>
                <a:schemeClr val="hlink"/>
              </a:buClr>
              <a:buSzPct val="60000"/>
              <a:buNone/>
            </a:pPr>
            <a:r>
              <a:rPr lang="en-US" sz="3200" dirty="0" smtClean="0">
                <a:solidFill>
                  <a:srgbClr val="FFFF00"/>
                </a:solidFill>
                <a:effectLst>
                  <a:outerShdw blurRad="38100" dist="38100" dir="2700000" algn="tl">
                    <a:srgbClr val="000000"/>
                  </a:outerShdw>
                </a:effectLst>
              </a:rPr>
              <a:t>raised, GSR remained significantly higher, ECG showed DC shift in base, EEG showed constant changes, power in Alpha band increased, while there was a </a:t>
            </a:r>
          </a:p>
          <a:p>
            <a:pPr marL="342900" indent="-342900" algn="ctr">
              <a:lnSpc>
                <a:spcPct val="80000"/>
              </a:lnSpc>
              <a:buClr>
                <a:schemeClr val="hlink"/>
              </a:buClr>
              <a:buSzPct val="60000"/>
              <a:buNone/>
            </a:pPr>
            <a:r>
              <a:rPr lang="en-US" sz="3200" dirty="0" smtClean="0">
                <a:solidFill>
                  <a:srgbClr val="FFFF00"/>
                </a:solidFill>
                <a:effectLst>
                  <a:outerShdw blurRad="38100" dist="38100" dir="2700000" algn="tl">
                    <a:srgbClr val="000000"/>
                  </a:outerShdw>
                </a:effectLst>
              </a:rPr>
              <a:t>tendency of suppression in delta power. t has been concluded that </a:t>
            </a:r>
            <a:r>
              <a:rPr lang="en-US" sz="3200" dirty="0" err="1" smtClean="0">
                <a:solidFill>
                  <a:srgbClr val="FFFF00"/>
                </a:solidFill>
                <a:effectLst>
                  <a:outerShdw blurRad="38100" dist="38100" dir="2700000" algn="tl">
                    <a:srgbClr val="000000"/>
                  </a:outerShdw>
                </a:effectLst>
              </a:rPr>
              <a:t>Agnihotra</a:t>
            </a:r>
            <a:r>
              <a:rPr lang="en-US" sz="3200" dirty="0" smtClean="0">
                <a:solidFill>
                  <a:srgbClr val="FFFF00"/>
                </a:solidFill>
                <a:effectLst>
                  <a:outerShdw blurRad="38100" dist="38100" dir="2700000" algn="tl">
                    <a:srgbClr val="000000"/>
                  </a:outerShdw>
                </a:effectLst>
              </a:rPr>
              <a:t> atmosphere has distinct beneficial effects on mind and body leading to mental </a:t>
            </a:r>
          </a:p>
          <a:p>
            <a:pPr marL="342900" indent="-342900" algn="ctr">
              <a:lnSpc>
                <a:spcPct val="80000"/>
              </a:lnSpc>
              <a:buClr>
                <a:schemeClr val="hlink"/>
              </a:buClr>
              <a:buSzPct val="60000"/>
              <a:buNone/>
            </a:pPr>
            <a:r>
              <a:rPr lang="en-US" sz="3200" dirty="0" smtClean="0">
                <a:solidFill>
                  <a:srgbClr val="FFFF00"/>
                </a:solidFill>
                <a:effectLst>
                  <a:outerShdw blurRad="38100" dist="38100" dir="2700000" algn="tl">
                    <a:srgbClr val="000000"/>
                  </a:outerShdw>
                </a:effectLst>
              </a:rPr>
              <a:t>tranquility. </a:t>
            </a:r>
          </a:p>
          <a:p>
            <a:pPr algn="ctr"/>
            <a:endParaRPr lang="en-US" dirty="0"/>
          </a:p>
        </p:txBody>
      </p:sp>
      <p:sp>
        <p:nvSpPr>
          <p:cNvPr id="4" name="Date Placeholder 3"/>
          <p:cNvSpPr>
            <a:spLocks noGrp="1"/>
          </p:cNvSpPr>
          <p:nvPr>
            <p:ph type="dt" sz="half" idx="10"/>
          </p:nvPr>
        </p:nvSpPr>
        <p:spPr/>
        <p:txBody>
          <a:bodyPr/>
          <a:lstStyle/>
          <a:p>
            <a:pPr>
              <a:defRPr/>
            </a:pPr>
            <a:fld id="{97AC18E8-90D3-43A4-9BF9-653525B8EEA1}" type="datetime2">
              <a:rPr lang="en-US" smtClean="0"/>
              <a:pPr>
                <a:defRPr/>
              </a:pPr>
              <a:t>Tuesday, July 11, 2017</a:t>
            </a:fld>
            <a:endParaRPr lang="en-US"/>
          </a:p>
        </p:txBody>
      </p:sp>
      <p:sp>
        <p:nvSpPr>
          <p:cNvPr id="5" name="Footer Placeholder 4"/>
          <p:cNvSpPr>
            <a:spLocks noGrp="1"/>
          </p:cNvSpPr>
          <p:nvPr>
            <p:ph type="ftr" sz="quarter" idx="11"/>
          </p:nvPr>
        </p:nvSpPr>
        <p:spPr/>
        <p:txBody>
          <a:bodyPr/>
          <a:lstStyle/>
          <a:p>
            <a:pPr>
              <a:defRPr/>
            </a:pPr>
            <a:r>
              <a:rPr lang="en-US" smtClean="0"/>
              <a:t>OM SANTI SANTI SANTI</a:t>
            </a:r>
            <a:endParaRPr lang="en-US"/>
          </a:p>
        </p:txBody>
      </p:sp>
      <p:sp>
        <p:nvSpPr>
          <p:cNvPr id="6" name="Slide Number Placeholder 5"/>
          <p:cNvSpPr>
            <a:spLocks noGrp="1"/>
          </p:cNvSpPr>
          <p:nvPr>
            <p:ph type="sldNum" sz="quarter" idx="12"/>
          </p:nvPr>
        </p:nvSpPr>
        <p:spPr/>
        <p:txBody>
          <a:bodyPr/>
          <a:lstStyle/>
          <a:p>
            <a:pPr>
              <a:defRPr/>
            </a:pPr>
            <a:fld id="{4965AFB3-1FEA-44B3-B7EF-E938CA0C00BE}" type="slidenum">
              <a:rPr lang="en-US" smtClean="0"/>
              <a:pPr>
                <a:defRPr/>
              </a:pPr>
              <a:t>27</a:t>
            </a:fld>
            <a:endParaRPr lang="en-US"/>
          </a:p>
        </p:txBody>
      </p:sp>
      <p:pic>
        <p:nvPicPr>
          <p:cNvPr id="7" name="Picture 5" descr="neuro Physiological Parameters"/>
          <p:cNvPicPr>
            <a:picLocks noChangeAspect="1" noChangeArrowheads="1"/>
          </p:cNvPicPr>
          <p:nvPr/>
        </p:nvPicPr>
        <p:blipFill>
          <a:blip r:embed="rId3" cstate="print"/>
          <a:srcRect/>
          <a:stretch>
            <a:fillRect/>
          </a:stretch>
        </p:blipFill>
        <p:spPr bwMode="auto">
          <a:xfrm>
            <a:off x="3643306" y="214290"/>
            <a:ext cx="1984476" cy="1924068"/>
          </a:xfrm>
          <a:prstGeom prst="ellipse">
            <a:avLst/>
          </a:prstGeom>
          <a:ln>
            <a:noFill/>
          </a:ln>
          <a:effectLst>
            <a:softEdge rad="112500"/>
          </a:effectLst>
        </p:spPr>
      </p:pic>
    </p:spTree>
  </p:cSld>
  <p:clrMapOvr>
    <a:masterClrMapping/>
  </p:clrMapOvr>
  <p:transition>
    <p:wheel spokes="8"/>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28596" y="714356"/>
            <a:ext cx="8229600" cy="1399032"/>
          </a:xfrm>
        </p:spPr>
        <p:txBody>
          <a:bodyPr/>
          <a:lstStyle/>
          <a:p>
            <a:pPr algn="ctr" eaLnBrk="1" hangingPunct="1">
              <a:defRPr/>
            </a:pPr>
            <a:r>
              <a:rPr lang="en-US" dirty="0" smtClean="0">
                <a:solidFill>
                  <a:srgbClr val="FFFF00"/>
                </a:solidFill>
              </a:rPr>
              <a:t>Subtle effects of Yagna</a:t>
            </a:r>
          </a:p>
        </p:txBody>
      </p:sp>
      <p:sp>
        <p:nvSpPr>
          <p:cNvPr id="29699" name="Rectangle 3"/>
          <p:cNvSpPr>
            <a:spLocks noGrp="1" noChangeArrowheads="1"/>
          </p:cNvSpPr>
          <p:nvPr>
            <p:ph idx="1"/>
          </p:nvPr>
        </p:nvSpPr>
        <p:spPr/>
        <p:txBody>
          <a:bodyPr>
            <a:normAutofit/>
          </a:bodyPr>
          <a:lstStyle/>
          <a:p>
            <a:pPr eaLnBrk="1" hangingPunct="1">
              <a:lnSpc>
                <a:spcPct val="80000"/>
              </a:lnSpc>
              <a:buFont typeface="Wingdings" pitchFamily="2" charset="2"/>
              <a:buChar char="Ø"/>
              <a:defRPr/>
            </a:pPr>
            <a:r>
              <a:rPr lang="en-US" sz="2400" b="1" dirty="0" smtClean="0">
                <a:solidFill>
                  <a:srgbClr val="FFFF00"/>
                </a:solidFill>
              </a:rPr>
              <a:t>The sacred fire acts as a link between man's consciousness and the cosmic consciousness</a:t>
            </a:r>
            <a:r>
              <a:rPr lang="en-US" sz="2400" dirty="0" smtClean="0">
                <a:solidFill>
                  <a:srgbClr val="FFFF00"/>
                </a:solidFill>
              </a:rPr>
              <a:t> </a:t>
            </a:r>
          </a:p>
          <a:p>
            <a:pPr eaLnBrk="1" hangingPunct="1">
              <a:lnSpc>
                <a:spcPct val="80000"/>
              </a:lnSpc>
              <a:buFont typeface="Wingdings" pitchFamily="2" charset="2"/>
              <a:buChar char="Ø"/>
              <a:defRPr/>
            </a:pPr>
            <a:endParaRPr lang="en-US" sz="2400" b="1" dirty="0" smtClean="0">
              <a:solidFill>
                <a:srgbClr val="FFFF00"/>
              </a:solidFill>
            </a:endParaRPr>
          </a:p>
          <a:p>
            <a:pPr eaLnBrk="1" hangingPunct="1">
              <a:lnSpc>
                <a:spcPct val="80000"/>
              </a:lnSpc>
              <a:buFont typeface="Wingdings" pitchFamily="2" charset="2"/>
              <a:buChar char="Ø"/>
              <a:defRPr/>
            </a:pPr>
            <a:endParaRPr lang="en-US" sz="2400" b="1" dirty="0" smtClean="0">
              <a:solidFill>
                <a:srgbClr val="FFFF00"/>
              </a:solidFill>
            </a:endParaRPr>
          </a:p>
          <a:p>
            <a:pPr eaLnBrk="1" hangingPunct="1">
              <a:lnSpc>
                <a:spcPct val="80000"/>
              </a:lnSpc>
              <a:buFont typeface="Wingdings" pitchFamily="2" charset="2"/>
              <a:buChar char="Ø"/>
              <a:defRPr/>
            </a:pPr>
            <a:r>
              <a:rPr lang="en-US" sz="2400" b="1" dirty="0" smtClean="0">
                <a:solidFill>
                  <a:srgbClr val="FFFF00"/>
                </a:solidFill>
              </a:rPr>
              <a:t>A Few  things being: </a:t>
            </a:r>
          </a:p>
          <a:p>
            <a:pPr eaLnBrk="1" hangingPunct="1">
              <a:lnSpc>
                <a:spcPct val="80000"/>
              </a:lnSpc>
              <a:buFont typeface="Wingdings" pitchFamily="2" charset="2"/>
              <a:buChar char="Ø"/>
              <a:defRPr/>
            </a:pPr>
            <a:endParaRPr lang="en-US" sz="2400" b="1" dirty="0" smtClean="0">
              <a:solidFill>
                <a:srgbClr val="FFFF00"/>
              </a:solidFill>
            </a:endParaRPr>
          </a:p>
          <a:p>
            <a:pPr eaLnBrk="1" hangingPunct="1">
              <a:lnSpc>
                <a:spcPct val="80000"/>
              </a:lnSpc>
              <a:buFont typeface="Wingdings" pitchFamily="2" charset="2"/>
              <a:buChar char="§"/>
              <a:defRPr/>
            </a:pPr>
            <a:endParaRPr lang="en-US" sz="2400" b="1" dirty="0" smtClean="0">
              <a:solidFill>
                <a:srgbClr val="FFFF00"/>
              </a:solidFill>
            </a:endParaRPr>
          </a:p>
          <a:p>
            <a:pPr eaLnBrk="1" hangingPunct="1">
              <a:lnSpc>
                <a:spcPct val="80000"/>
              </a:lnSpc>
              <a:buNone/>
              <a:defRPr/>
            </a:pPr>
            <a:r>
              <a:rPr lang="en-US" sz="2400" b="1" dirty="0" smtClean="0">
                <a:solidFill>
                  <a:srgbClr val="FFFF00"/>
                </a:solidFill>
              </a:rPr>
              <a:t>      1. Cleansing of the atmosphere</a:t>
            </a:r>
            <a:br>
              <a:rPr lang="en-US" sz="2400" b="1" dirty="0" smtClean="0">
                <a:solidFill>
                  <a:srgbClr val="FFFF00"/>
                </a:solidFill>
              </a:rPr>
            </a:br>
            <a:r>
              <a:rPr lang="en-US" sz="2400" b="1" dirty="0" smtClean="0">
                <a:solidFill>
                  <a:srgbClr val="FFFF00"/>
                </a:solidFill>
              </a:rPr>
              <a:t> 2. Cleansing of the physical and psychic bodies</a:t>
            </a:r>
            <a:br>
              <a:rPr lang="en-US" sz="2400" b="1" dirty="0" smtClean="0">
                <a:solidFill>
                  <a:srgbClr val="FFFF00"/>
                </a:solidFill>
              </a:rPr>
            </a:br>
            <a:r>
              <a:rPr lang="en-US" sz="2400" b="1" dirty="0" smtClean="0">
                <a:solidFill>
                  <a:srgbClr val="FFFF00"/>
                </a:solidFill>
              </a:rPr>
              <a:t> 3. Awakening of auspicious energies</a:t>
            </a:r>
          </a:p>
          <a:p>
            <a:pPr eaLnBrk="1" hangingPunct="1">
              <a:lnSpc>
                <a:spcPct val="80000"/>
              </a:lnSpc>
              <a:buNone/>
              <a:defRPr/>
            </a:pPr>
            <a:r>
              <a:rPr lang="en-US" sz="2400" b="1" dirty="0" smtClean="0">
                <a:solidFill>
                  <a:srgbClr val="FFFF00"/>
                </a:solidFill>
              </a:rPr>
              <a:t/>
            </a:r>
            <a:br>
              <a:rPr lang="en-US" sz="2400" b="1" dirty="0" smtClean="0">
                <a:solidFill>
                  <a:srgbClr val="FFFF00"/>
                </a:solidFill>
              </a:rPr>
            </a:br>
            <a:endParaRPr lang="en-US" sz="2400" dirty="0" smtClean="0">
              <a:solidFill>
                <a:srgbClr val="FFFF00"/>
              </a:solidFill>
            </a:endParaRPr>
          </a:p>
        </p:txBody>
      </p:sp>
      <p:sp>
        <p:nvSpPr>
          <p:cNvPr id="5" name="Date Placeholder 4"/>
          <p:cNvSpPr>
            <a:spLocks noGrp="1"/>
          </p:cNvSpPr>
          <p:nvPr>
            <p:ph type="dt" sz="half" idx="10"/>
          </p:nvPr>
        </p:nvSpPr>
        <p:spPr/>
        <p:txBody>
          <a:bodyPr/>
          <a:lstStyle/>
          <a:p>
            <a:pPr>
              <a:defRPr/>
            </a:pPr>
            <a:fld id="{86006526-2866-41A1-BE26-79F81207641D}" type="datetime2">
              <a:rPr lang="en-US"/>
              <a:pPr>
                <a:defRPr/>
              </a:pPr>
              <a:t>Tuesday, July 11, 2017</a:t>
            </a:fld>
            <a:endParaRPr lang="en-US"/>
          </a:p>
        </p:txBody>
      </p:sp>
      <p:sp>
        <p:nvSpPr>
          <p:cNvPr id="6" name="Footer Placeholder 5"/>
          <p:cNvSpPr>
            <a:spLocks noGrp="1"/>
          </p:cNvSpPr>
          <p:nvPr>
            <p:ph type="ftr" sz="quarter" idx="11"/>
          </p:nvPr>
        </p:nvSpPr>
        <p:spPr/>
        <p:txBody>
          <a:bodyPr/>
          <a:lstStyle/>
          <a:p>
            <a:pPr>
              <a:defRPr/>
            </a:pPr>
            <a:r>
              <a:rPr lang="en-US"/>
              <a:t>OM SANTI SANTI SANTI</a:t>
            </a:r>
          </a:p>
        </p:txBody>
      </p:sp>
      <p:pic>
        <p:nvPicPr>
          <p:cNvPr id="9" name="Picture 8" descr="DSC00631.JPG"/>
          <p:cNvPicPr>
            <a:picLocks noChangeAspect="1"/>
          </p:cNvPicPr>
          <p:nvPr/>
        </p:nvPicPr>
        <p:blipFill>
          <a:blip r:embed="rId6" cstate="print"/>
          <a:stretch>
            <a:fillRect/>
          </a:stretch>
        </p:blipFill>
        <p:spPr>
          <a:xfrm>
            <a:off x="4071934" y="0"/>
            <a:ext cx="884485" cy="928694"/>
          </a:xfrm>
          <a:prstGeom prst="ellipse">
            <a:avLst/>
          </a:prstGeom>
          <a:ln>
            <a:noFill/>
          </a:ln>
          <a:effectLst>
            <a:softEdge rad="112500"/>
          </a:effectLst>
        </p:spPr>
      </p:pic>
      <p:sp>
        <p:nvSpPr>
          <p:cNvPr id="7" name="Slide Number Placeholder 6"/>
          <p:cNvSpPr>
            <a:spLocks noGrp="1"/>
          </p:cNvSpPr>
          <p:nvPr>
            <p:ph type="sldNum" sz="quarter" idx="12"/>
          </p:nvPr>
        </p:nvSpPr>
        <p:spPr/>
        <p:txBody>
          <a:bodyPr/>
          <a:lstStyle/>
          <a:p>
            <a:pPr>
              <a:defRPr/>
            </a:pPr>
            <a:fld id="{7B233E8D-0847-4B00-B12D-BA7543969703}" type="slidenum">
              <a:rPr lang="en-US"/>
              <a:pPr>
                <a:defRPr/>
              </a:pPr>
              <a:t>28</a:t>
            </a:fld>
            <a:endParaRPr lang="en-US"/>
          </a:p>
        </p:txBody>
      </p:sp>
      <p:pic>
        <p:nvPicPr>
          <p:cNvPr id="8" name="~PP2064.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8632825" y="6346825"/>
            <a:ext cx="304800" cy="304800"/>
          </a:xfrm>
          <a:prstGeom prst="rect">
            <a:avLst/>
          </a:prstGeom>
        </p:spPr>
      </p:pic>
    </p:spTree>
    <p:custDataLst>
      <p:tags r:id="rId1"/>
    </p:custData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88A8CD-B1E6-4BB2-9830-D80898D08432}" type="datetime2">
              <a:rPr lang="en-US" smtClean="0"/>
              <a:pPr>
                <a:defRPr/>
              </a:pPr>
              <a:t>Tuesday, July 11, 2017</a:t>
            </a:fld>
            <a:endParaRPr lang="en-US"/>
          </a:p>
        </p:txBody>
      </p:sp>
      <p:sp>
        <p:nvSpPr>
          <p:cNvPr id="3" name="Footer Placeholder 2"/>
          <p:cNvSpPr>
            <a:spLocks noGrp="1"/>
          </p:cNvSpPr>
          <p:nvPr>
            <p:ph type="ftr" sz="quarter" idx="11"/>
          </p:nvPr>
        </p:nvSpPr>
        <p:spPr/>
        <p:txBody>
          <a:bodyPr/>
          <a:lstStyle/>
          <a:p>
            <a:pPr>
              <a:defRPr/>
            </a:pPr>
            <a:r>
              <a:rPr lang="en-US" smtClean="0"/>
              <a:t>OM SANTI SANTI SANTI</a:t>
            </a:r>
            <a:endParaRPr lang="en-US"/>
          </a:p>
        </p:txBody>
      </p:sp>
      <p:sp>
        <p:nvSpPr>
          <p:cNvPr id="4" name="Slide Number Placeholder 3"/>
          <p:cNvSpPr>
            <a:spLocks noGrp="1"/>
          </p:cNvSpPr>
          <p:nvPr>
            <p:ph type="sldNum" sz="quarter" idx="12"/>
          </p:nvPr>
        </p:nvSpPr>
        <p:spPr/>
        <p:txBody>
          <a:bodyPr/>
          <a:lstStyle/>
          <a:p>
            <a:pPr>
              <a:defRPr/>
            </a:pPr>
            <a:fld id="{AF25BEA5-F2DB-40E6-AB50-5B5E4A0808A9}" type="slidenum">
              <a:rPr lang="en-US" smtClean="0"/>
              <a:pPr>
                <a:defRPr/>
              </a:pPr>
              <a:t>29</a:t>
            </a:fld>
            <a:endParaRPr lang="en-US"/>
          </a:p>
        </p:txBody>
      </p:sp>
      <p:graphicFrame>
        <p:nvGraphicFramePr>
          <p:cNvPr id="5" name="Diagram 4"/>
          <p:cNvGraphicFramePr/>
          <p:nvPr/>
        </p:nvGraphicFramePr>
        <p:xfrm>
          <a:off x="2643174" y="1357298"/>
          <a:ext cx="4071966" cy="42148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Picture 5" descr="385_yajna.jpg"/>
          <p:cNvPicPr>
            <a:picLocks noChangeAspect="1"/>
          </p:cNvPicPr>
          <p:nvPr/>
        </p:nvPicPr>
        <p:blipFill>
          <a:blip r:embed="rId11" cstate="print"/>
          <a:stretch>
            <a:fillRect/>
          </a:stretch>
        </p:blipFill>
        <p:spPr>
          <a:xfrm>
            <a:off x="3571868" y="2571744"/>
            <a:ext cx="2381250" cy="1790700"/>
          </a:xfrm>
          <a:prstGeom prst="rect">
            <a:avLst/>
          </a:prstGeom>
        </p:spPr>
      </p:pic>
      <p:pic>
        <p:nvPicPr>
          <p:cNvPr id="7" name="~PP138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cstate="print"/>
          <a:stretch>
            <a:fillRect/>
          </a:stretch>
        </p:blipFill>
        <p:spPr>
          <a:xfrm>
            <a:off x="8632825" y="6346825"/>
            <a:ext cx="304800" cy="304800"/>
          </a:xfrm>
          <a:prstGeom prst="rect">
            <a:avLst/>
          </a:prstGeom>
        </p:spPr>
      </p:pic>
    </p:spTree>
    <p:custDataLst>
      <p:tags r:id="rId1"/>
    </p:custData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5"/>
                                        </p:tgtEl>
                                      </p:cBhvr>
                                      <p:by x="25000" y="25000"/>
                                    </p:animScale>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6"/>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2" nodeType="clickEffect">
                                  <p:stCondLst>
                                    <p:cond delay="0"/>
                                  </p:stCondLst>
                                  <p:childTnLst>
                                    <p:anim calcmode="lin" valueType="num">
                                      <p:cBhvr additive="base">
                                        <p:cTn id="22" dur="500"/>
                                        <p:tgtEl>
                                          <p:spTgt spid="5"/>
                                        </p:tgtEl>
                                        <p:attrNameLst>
                                          <p:attrName>ppt_x</p:attrName>
                                        </p:attrNameLst>
                                      </p:cBhvr>
                                      <p:tavLst>
                                        <p:tav tm="0">
                                          <p:val>
                                            <p:strVal val="ppt_x"/>
                                          </p:val>
                                        </p:tav>
                                        <p:tav tm="100000">
                                          <p:val>
                                            <p:strVal val="ppt_x"/>
                                          </p:val>
                                        </p:tav>
                                      </p:tavLst>
                                    </p:anim>
                                    <p:anim calcmode="lin" valueType="num">
                                      <p:cBhvr additive="base">
                                        <p:cTn id="23" dur="500"/>
                                        <p:tgtEl>
                                          <p:spTgt spid="5"/>
                                        </p:tgtEl>
                                        <p:attrNameLst>
                                          <p:attrName>ppt_y</p:attrName>
                                        </p:attrNameLst>
                                      </p:cBhvr>
                                      <p:tavLst>
                                        <p:tav tm="0">
                                          <p:val>
                                            <p:strVal val="ppt_y"/>
                                          </p:val>
                                        </p:tav>
                                        <p:tav tm="100000">
                                          <p:val>
                                            <p:strVal val="1+ppt_h/2"/>
                                          </p:val>
                                        </p:tav>
                                      </p:tavLst>
                                    </p:anim>
                                    <p:set>
                                      <p:cBhvr>
                                        <p:cTn id="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Graphic spid="5" grpId="0">
        <p:bldAsOne/>
      </p:bldGraphic>
      <p:bldGraphic spid="5" grpId="1">
        <p:bldAsOne/>
      </p:bldGraphic>
      <p:bldGraphic spid="5" grpId="2">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001-solar_system-my-fantasy.jpg"/>
          <p:cNvPicPr>
            <a:picLocks noChangeAspect="1"/>
          </p:cNvPicPr>
          <p:nvPr/>
        </p:nvPicPr>
        <p:blipFill>
          <a:blip r:embed="rId5" cstate="print"/>
          <a:stretch>
            <a:fillRect/>
          </a:stretch>
        </p:blipFill>
        <p:spPr>
          <a:xfrm>
            <a:off x="857224" y="928670"/>
            <a:ext cx="6721866" cy="4714908"/>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635000"/>
          </a:effectLst>
        </p:spPr>
      </p:pic>
      <p:sp>
        <p:nvSpPr>
          <p:cNvPr id="2" name="Date Placeholder 1"/>
          <p:cNvSpPr>
            <a:spLocks noGrp="1"/>
          </p:cNvSpPr>
          <p:nvPr>
            <p:ph type="dt" sz="half" idx="10"/>
          </p:nvPr>
        </p:nvSpPr>
        <p:spPr/>
        <p:txBody>
          <a:bodyPr/>
          <a:lstStyle/>
          <a:p>
            <a:pPr>
              <a:defRPr/>
            </a:pPr>
            <a:fld id="{BA88A8CD-B1E6-4BB2-9830-D80898D08432}" type="datetime2">
              <a:rPr lang="en-US" smtClean="0"/>
              <a:pPr>
                <a:defRPr/>
              </a:pPr>
              <a:t>Tuesday, July 11, 2017</a:t>
            </a:fld>
            <a:endParaRPr lang="en-US"/>
          </a:p>
        </p:txBody>
      </p:sp>
      <p:sp>
        <p:nvSpPr>
          <p:cNvPr id="3" name="Footer Placeholder 2"/>
          <p:cNvSpPr>
            <a:spLocks noGrp="1"/>
          </p:cNvSpPr>
          <p:nvPr>
            <p:ph type="ftr" sz="quarter" idx="11"/>
          </p:nvPr>
        </p:nvSpPr>
        <p:spPr/>
        <p:txBody>
          <a:bodyPr/>
          <a:lstStyle/>
          <a:p>
            <a:pPr>
              <a:defRPr/>
            </a:pPr>
            <a:r>
              <a:rPr lang="en-US" smtClean="0"/>
              <a:t>OM SANTI SANTI SANTI</a:t>
            </a:r>
            <a:endParaRPr lang="en-US"/>
          </a:p>
        </p:txBody>
      </p:sp>
      <p:sp>
        <p:nvSpPr>
          <p:cNvPr id="4" name="Slide Number Placeholder 3"/>
          <p:cNvSpPr>
            <a:spLocks noGrp="1"/>
          </p:cNvSpPr>
          <p:nvPr>
            <p:ph type="sldNum" sz="quarter" idx="12"/>
          </p:nvPr>
        </p:nvSpPr>
        <p:spPr/>
        <p:txBody>
          <a:bodyPr/>
          <a:lstStyle/>
          <a:p>
            <a:pPr>
              <a:defRPr/>
            </a:pPr>
            <a:fld id="{AF25BEA5-F2DB-40E6-AB50-5B5E4A0808A9}" type="slidenum">
              <a:rPr lang="en-US" smtClean="0"/>
              <a:pPr>
                <a:defRPr/>
              </a:pPr>
              <a:t>3</a:t>
            </a:fld>
            <a:endParaRPr lang="en-US" dirty="0"/>
          </a:p>
        </p:txBody>
      </p:sp>
      <p:graphicFrame>
        <p:nvGraphicFramePr>
          <p:cNvPr id="5" name="Diagram 4"/>
          <p:cNvGraphicFramePr/>
          <p:nvPr/>
        </p:nvGraphicFramePr>
        <p:xfrm>
          <a:off x="928662" y="214290"/>
          <a:ext cx="7143800" cy="59293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TextBox 5"/>
          <p:cNvSpPr txBox="1"/>
          <p:nvPr/>
        </p:nvSpPr>
        <p:spPr>
          <a:xfrm>
            <a:off x="4786314" y="4214818"/>
            <a:ext cx="1785950" cy="369332"/>
          </a:xfrm>
          <a:prstGeom prst="rect">
            <a:avLst/>
          </a:prstGeom>
          <a:noFill/>
        </p:spPr>
        <p:txBody>
          <a:bodyPr wrap="square" rtlCol="0">
            <a:spAutoFit/>
          </a:bodyPr>
          <a:lstStyle/>
          <a:p>
            <a:r>
              <a:rPr lang="en-US" dirty="0" smtClean="0">
                <a:solidFill>
                  <a:srgbClr val="FFFF00"/>
                </a:solidFill>
              </a:rPr>
              <a:t>I AM HERE</a:t>
            </a:r>
            <a:endParaRPr lang="en-US" dirty="0">
              <a:solidFill>
                <a:srgbClr val="FFFF00"/>
              </a:solidFill>
            </a:endParaRPr>
          </a:p>
        </p:txBody>
      </p:sp>
      <p:sp>
        <p:nvSpPr>
          <p:cNvPr id="10" name="TextBox 9"/>
          <p:cNvSpPr txBox="1"/>
          <p:nvPr/>
        </p:nvSpPr>
        <p:spPr>
          <a:xfrm>
            <a:off x="4786314" y="5286388"/>
            <a:ext cx="3929090" cy="369332"/>
          </a:xfrm>
          <a:prstGeom prst="rect">
            <a:avLst/>
          </a:prstGeom>
          <a:noFill/>
        </p:spPr>
        <p:txBody>
          <a:bodyPr wrap="square" rtlCol="0">
            <a:spAutoFit/>
          </a:bodyPr>
          <a:lstStyle/>
          <a:p>
            <a:r>
              <a:rPr lang="en-US" b="1" dirty="0" smtClean="0">
                <a:solidFill>
                  <a:srgbClr val="FFFF00"/>
                </a:solidFill>
              </a:rPr>
              <a:t>840,000 LIVING SPECIES </a:t>
            </a:r>
            <a:endParaRPr lang="en-US" b="1" dirty="0">
              <a:solidFill>
                <a:srgbClr val="FFFF00"/>
              </a:solidFill>
            </a:endParaRPr>
          </a:p>
        </p:txBody>
      </p:sp>
      <p:cxnSp>
        <p:nvCxnSpPr>
          <p:cNvPr id="14" name="Straight Arrow Connector 13"/>
          <p:cNvCxnSpPr/>
          <p:nvPr/>
        </p:nvCxnSpPr>
        <p:spPr>
          <a:xfrm>
            <a:off x="4429124" y="4429132"/>
            <a:ext cx="42862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0" y="6215082"/>
            <a:ext cx="8572528" cy="523220"/>
          </a:xfrm>
          <a:prstGeom prst="rect">
            <a:avLst/>
          </a:prstGeom>
          <a:noFill/>
        </p:spPr>
        <p:txBody>
          <a:bodyPr wrap="square" rtlCol="0">
            <a:spAutoFit/>
          </a:bodyPr>
          <a:lstStyle/>
          <a:p>
            <a:pPr algn="ctr"/>
            <a:r>
              <a:rPr lang="en-US" sz="2800" b="1" dirty="0" smtClean="0">
                <a:solidFill>
                  <a:srgbClr val="002060"/>
                </a:solidFill>
              </a:rPr>
              <a:t>Human being is just one of those species</a:t>
            </a:r>
            <a:endParaRPr lang="en-US" sz="2800" b="1" dirty="0">
              <a:solidFill>
                <a:srgbClr val="002060"/>
              </a:solidFill>
            </a:endParaRPr>
          </a:p>
        </p:txBody>
      </p:sp>
      <p:pic>
        <p:nvPicPr>
          <p:cNvPr id="11" name="Picture 2" descr="C:\Program Files\Microsoft Office\MEDIA\CAGCAT10\j0302953.jpg"/>
          <p:cNvPicPr>
            <a:picLocks noChangeAspect="1" noChangeArrowheads="1"/>
          </p:cNvPicPr>
          <p:nvPr/>
        </p:nvPicPr>
        <p:blipFill>
          <a:blip r:embed="rId11" cstate="print"/>
          <a:srcRect/>
          <a:stretch>
            <a:fillRect/>
          </a:stretch>
        </p:blipFill>
        <p:spPr bwMode="auto">
          <a:xfrm>
            <a:off x="357158" y="5055404"/>
            <a:ext cx="1285852" cy="1802596"/>
          </a:xfrm>
          <a:prstGeom prst="rect">
            <a:avLst/>
          </a:prstGeom>
          <a:noFill/>
          <a:effectLst>
            <a:softEdge rad="635000"/>
          </a:effectLst>
        </p:spPr>
      </p:pic>
      <p:pic>
        <p:nvPicPr>
          <p:cNvPr id="12" name="Picture 2" descr="C:\Program Files\Microsoft Office\MEDIA\CAGCAT10\j0302953.jpg"/>
          <p:cNvPicPr>
            <a:picLocks noChangeAspect="1" noChangeArrowheads="1"/>
          </p:cNvPicPr>
          <p:nvPr/>
        </p:nvPicPr>
        <p:blipFill>
          <a:blip r:embed="rId11" cstate="print"/>
          <a:srcRect/>
          <a:stretch>
            <a:fillRect/>
          </a:stretch>
        </p:blipFill>
        <p:spPr bwMode="auto">
          <a:xfrm>
            <a:off x="6858016" y="5055404"/>
            <a:ext cx="1285852" cy="1802596"/>
          </a:xfrm>
          <a:prstGeom prst="rect">
            <a:avLst/>
          </a:prstGeom>
          <a:noFill/>
          <a:effectLst>
            <a:softEdge rad="635000"/>
          </a:effectLst>
        </p:spPr>
      </p:pic>
      <p:pic>
        <p:nvPicPr>
          <p:cNvPr id="17" name="~PP236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8632825" y="6346825"/>
            <a:ext cx="304800" cy="3048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88A8CD-B1E6-4BB2-9830-D80898D08432}" type="datetime2">
              <a:rPr lang="en-US" smtClean="0"/>
              <a:pPr>
                <a:defRPr/>
              </a:pPr>
              <a:t>Tuesday, July 11, 2017</a:t>
            </a:fld>
            <a:endParaRPr lang="en-US"/>
          </a:p>
        </p:txBody>
      </p:sp>
      <p:sp>
        <p:nvSpPr>
          <p:cNvPr id="3" name="Footer Placeholder 2"/>
          <p:cNvSpPr>
            <a:spLocks noGrp="1"/>
          </p:cNvSpPr>
          <p:nvPr>
            <p:ph type="ftr" sz="quarter" idx="11"/>
          </p:nvPr>
        </p:nvSpPr>
        <p:spPr/>
        <p:txBody>
          <a:bodyPr/>
          <a:lstStyle/>
          <a:p>
            <a:pPr>
              <a:defRPr/>
            </a:pPr>
            <a:r>
              <a:rPr lang="en-US" smtClean="0"/>
              <a:t>OM SANTI SANTI SANTI</a:t>
            </a:r>
            <a:endParaRPr lang="en-US"/>
          </a:p>
        </p:txBody>
      </p:sp>
      <p:sp>
        <p:nvSpPr>
          <p:cNvPr id="4" name="Slide Number Placeholder 3"/>
          <p:cNvSpPr>
            <a:spLocks noGrp="1"/>
          </p:cNvSpPr>
          <p:nvPr>
            <p:ph type="sldNum" sz="quarter" idx="12"/>
          </p:nvPr>
        </p:nvSpPr>
        <p:spPr/>
        <p:txBody>
          <a:bodyPr/>
          <a:lstStyle/>
          <a:p>
            <a:pPr>
              <a:defRPr/>
            </a:pPr>
            <a:fld id="{AF25BEA5-F2DB-40E6-AB50-5B5E4A0808A9}" type="slidenum">
              <a:rPr lang="en-US" smtClean="0"/>
              <a:pPr>
                <a:defRPr/>
              </a:pPr>
              <a:t>30</a:t>
            </a:fld>
            <a:endParaRPr lang="en-US"/>
          </a:p>
        </p:txBody>
      </p:sp>
      <p:pic>
        <p:nvPicPr>
          <p:cNvPr id="5" name="Picture 4" descr="awgplogo-machaal.jpg"/>
          <p:cNvPicPr>
            <a:picLocks noChangeAspect="1"/>
          </p:cNvPicPr>
          <p:nvPr/>
        </p:nvPicPr>
        <p:blipFill>
          <a:blip r:embed="rId3" cstate="print"/>
          <a:stretch>
            <a:fillRect/>
          </a:stretch>
        </p:blipFill>
        <p:spPr>
          <a:xfrm>
            <a:off x="2214546" y="2000240"/>
            <a:ext cx="4429156" cy="2965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214282" y="0"/>
            <a:ext cx="8143900" cy="1692771"/>
          </a:xfrm>
          <a:prstGeom prst="rect">
            <a:avLst/>
          </a:prstGeom>
          <a:noFill/>
        </p:spPr>
        <p:txBody>
          <a:bodyPr wrap="square" rtlCol="0">
            <a:spAutoFit/>
          </a:bodyPr>
          <a:lstStyle/>
          <a:p>
            <a:pPr algn="ctr"/>
            <a:r>
              <a:rPr lang="en-US" sz="2800" b="1" dirty="0" smtClean="0">
                <a:solidFill>
                  <a:srgbClr val="FFFF00"/>
                </a:solidFill>
                <a:effectLst>
                  <a:outerShdw blurRad="38100" dist="38100" dir="2700000" algn="tl">
                    <a:srgbClr val="000000">
                      <a:alpha val="43137"/>
                    </a:srgbClr>
                  </a:outerShdw>
                </a:effectLst>
              </a:rPr>
              <a:t>AWGP </a:t>
            </a:r>
          </a:p>
          <a:p>
            <a:pPr algn="ctr"/>
            <a:r>
              <a:rPr lang="en-US" sz="2800" b="1" dirty="0" smtClean="0">
                <a:solidFill>
                  <a:srgbClr val="FFFF00"/>
                </a:solidFill>
                <a:effectLst>
                  <a:outerShdw blurRad="38100" dist="38100" dir="2700000" algn="tl">
                    <a:srgbClr val="000000">
                      <a:alpha val="43137"/>
                    </a:srgbClr>
                  </a:outerShdw>
                </a:effectLst>
              </a:rPr>
              <a:t>ALL WORLD GAYATRI PARIWAR</a:t>
            </a:r>
          </a:p>
          <a:p>
            <a:pPr algn="ctr"/>
            <a:r>
              <a:rPr lang="en-US" sz="2800" b="1" dirty="0" err="1" smtClean="0">
                <a:solidFill>
                  <a:srgbClr val="FFFF00"/>
                </a:solidFill>
                <a:effectLst>
                  <a:outerShdw blurRad="38100" dist="38100" dir="2700000" algn="tl">
                    <a:srgbClr val="000000">
                      <a:alpha val="43137"/>
                    </a:srgbClr>
                  </a:outerShdw>
                </a:effectLst>
              </a:rPr>
              <a:t>Haridwar</a:t>
            </a:r>
            <a:r>
              <a:rPr lang="en-US" sz="2800" b="1" dirty="0" smtClean="0">
                <a:solidFill>
                  <a:srgbClr val="FFFF00"/>
                </a:solidFill>
                <a:effectLst>
                  <a:outerShdw blurRad="38100" dist="38100" dir="2700000" algn="tl">
                    <a:srgbClr val="000000">
                      <a:alpha val="43137"/>
                    </a:srgbClr>
                  </a:outerShdw>
                </a:effectLst>
              </a:rPr>
              <a:t> , INDIA</a:t>
            </a:r>
          </a:p>
          <a:p>
            <a:pPr algn="ctr"/>
            <a:r>
              <a:rPr lang="en-US" sz="2000" b="1" dirty="0" smtClean="0">
                <a:solidFill>
                  <a:srgbClr val="FFFF00"/>
                </a:solidFill>
                <a:effectLst>
                  <a:outerShdw blurRad="38100" dist="38100" dir="2700000" algn="tl">
                    <a:srgbClr val="000000">
                      <a:alpha val="43137"/>
                    </a:srgbClr>
                  </a:outerShdw>
                </a:effectLst>
              </a:rPr>
              <a:t>GLOBAL MOVEMENT FOR TRANSFORMATION OF THOUGHTS</a:t>
            </a:r>
            <a:endParaRPr lang="en-US" sz="2000" b="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714348" y="6027003"/>
            <a:ext cx="7929618" cy="461665"/>
          </a:xfrm>
          <a:prstGeom prst="rect">
            <a:avLst/>
          </a:prstGeom>
          <a:noFill/>
        </p:spPr>
        <p:txBody>
          <a:bodyPr wrap="square" rtlCol="0">
            <a:spAutoFit/>
          </a:bodyPr>
          <a:lstStyle/>
          <a:p>
            <a:pPr algn="ctr"/>
            <a:r>
              <a:rPr lang="en-US" sz="2400" b="1" dirty="0" smtClean="0">
                <a:solidFill>
                  <a:srgbClr val="FFFF00"/>
                </a:solidFill>
              </a:rPr>
              <a:t>INVITES YOU ALL </a:t>
            </a:r>
            <a:endParaRPr lang="en-US" sz="2400" b="1" dirty="0">
              <a:solidFill>
                <a:srgbClr val="FFFF00"/>
              </a:solidFill>
            </a:endParaRPr>
          </a:p>
        </p:txBody>
      </p:sp>
    </p:spTree>
  </p:cSld>
  <p:clrMapOvr>
    <a:masterClrMapping/>
  </p:clrMapOvr>
  <p:transition>
    <p:wheel spokes="8"/>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88A8CD-B1E6-4BB2-9830-D80898D08432}" type="datetime2">
              <a:rPr lang="en-US" smtClean="0"/>
              <a:pPr>
                <a:defRPr/>
              </a:pPr>
              <a:t>Tuesday, July 11, 2017</a:t>
            </a:fld>
            <a:endParaRPr lang="en-US"/>
          </a:p>
        </p:txBody>
      </p:sp>
      <p:sp>
        <p:nvSpPr>
          <p:cNvPr id="3" name="Footer Placeholder 2"/>
          <p:cNvSpPr>
            <a:spLocks noGrp="1"/>
          </p:cNvSpPr>
          <p:nvPr>
            <p:ph type="ftr" sz="quarter" idx="11"/>
          </p:nvPr>
        </p:nvSpPr>
        <p:spPr/>
        <p:txBody>
          <a:bodyPr/>
          <a:lstStyle/>
          <a:p>
            <a:pPr>
              <a:defRPr/>
            </a:pPr>
            <a:r>
              <a:rPr lang="en-US" smtClean="0"/>
              <a:t>OM SANTI SANTI SANTI</a:t>
            </a:r>
            <a:endParaRPr lang="en-US"/>
          </a:p>
        </p:txBody>
      </p:sp>
      <p:sp>
        <p:nvSpPr>
          <p:cNvPr id="4" name="Slide Number Placeholder 3"/>
          <p:cNvSpPr>
            <a:spLocks noGrp="1"/>
          </p:cNvSpPr>
          <p:nvPr>
            <p:ph type="sldNum" sz="quarter" idx="12"/>
          </p:nvPr>
        </p:nvSpPr>
        <p:spPr/>
        <p:txBody>
          <a:bodyPr/>
          <a:lstStyle/>
          <a:p>
            <a:pPr>
              <a:defRPr/>
            </a:pPr>
            <a:fld id="{AF25BEA5-F2DB-40E6-AB50-5B5E4A0808A9}" type="slidenum">
              <a:rPr lang="en-US" smtClean="0"/>
              <a:pPr>
                <a:defRPr/>
              </a:pPr>
              <a:t>31</a:t>
            </a:fld>
            <a:endParaRPr lang="en-US"/>
          </a:p>
        </p:txBody>
      </p:sp>
      <p:pic>
        <p:nvPicPr>
          <p:cNvPr id="5" name="Picture 4" descr="awgplogo-machaal.jpg"/>
          <p:cNvPicPr>
            <a:picLocks noChangeAspect="1"/>
          </p:cNvPicPr>
          <p:nvPr/>
        </p:nvPicPr>
        <p:blipFill>
          <a:blip r:embed="rId3" cstate="print"/>
          <a:stretch>
            <a:fillRect/>
          </a:stretch>
        </p:blipFill>
        <p:spPr>
          <a:xfrm>
            <a:off x="0" y="357166"/>
            <a:ext cx="9070515" cy="60722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heel spokes="8"/>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88A8CD-B1E6-4BB2-9830-D80898D08432}" type="datetime2">
              <a:rPr lang="en-US" smtClean="0"/>
              <a:pPr>
                <a:defRPr/>
              </a:pPr>
              <a:t>Tuesday, July 11, 2017</a:t>
            </a:fld>
            <a:endParaRPr lang="en-US"/>
          </a:p>
        </p:txBody>
      </p:sp>
      <p:sp>
        <p:nvSpPr>
          <p:cNvPr id="3" name="Footer Placeholder 2"/>
          <p:cNvSpPr>
            <a:spLocks noGrp="1"/>
          </p:cNvSpPr>
          <p:nvPr>
            <p:ph type="ftr" sz="quarter" idx="11"/>
          </p:nvPr>
        </p:nvSpPr>
        <p:spPr/>
        <p:txBody>
          <a:bodyPr/>
          <a:lstStyle/>
          <a:p>
            <a:pPr>
              <a:defRPr/>
            </a:pPr>
            <a:r>
              <a:rPr lang="en-US" smtClean="0"/>
              <a:t>OM SANTI SANTI SANTI</a:t>
            </a:r>
            <a:endParaRPr lang="en-US"/>
          </a:p>
        </p:txBody>
      </p:sp>
      <p:sp>
        <p:nvSpPr>
          <p:cNvPr id="4" name="Slide Number Placeholder 3"/>
          <p:cNvSpPr>
            <a:spLocks noGrp="1"/>
          </p:cNvSpPr>
          <p:nvPr>
            <p:ph type="sldNum" sz="quarter" idx="12"/>
          </p:nvPr>
        </p:nvSpPr>
        <p:spPr/>
        <p:txBody>
          <a:bodyPr/>
          <a:lstStyle/>
          <a:p>
            <a:pPr>
              <a:defRPr/>
            </a:pPr>
            <a:fld id="{AF25BEA5-F2DB-40E6-AB50-5B5E4A0808A9}" type="slidenum">
              <a:rPr lang="en-US" smtClean="0"/>
              <a:pPr>
                <a:defRPr/>
              </a:pPr>
              <a:t>32</a:t>
            </a:fld>
            <a:endParaRPr lang="en-US"/>
          </a:p>
        </p:txBody>
      </p:sp>
      <p:graphicFrame>
        <p:nvGraphicFramePr>
          <p:cNvPr id="6" name="Diagram 5"/>
          <p:cNvGraphicFramePr/>
          <p:nvPr/>
        </p:nvGraphicFramePr>
        <p:xfrm>
          <a:off x="2285984" y="285728"/>
          <a:ext cx="4429156" cy="20717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1285852" y="3500438"/>
            <a:ext cx="5786478" cy="369332"/>
          </a:xfrm>
          <a:prstGeom prst="rect">
            <a:avLst/>
          </a:prstGeom>
          <a:noFill/>
        </p:spPr>
        <p:txBody>
          <a:bodyPr wrap="square" rtlCol="0">
            <a:spAutoFit/>
          </a:bodyPr>
          <a:lstStyle/>
          <a:p>
            <a:pPr algn="ctr"/>
            <a:r>
              <a:rPr lang="en-US" b="1" dirty="0" smtClean="0">
                <a:solidFill>
                  <a:srgbClr val="FFFF00"/>
                </a:solidFill>
                <a:effectLst>
                  <a:outerShdw blurRad="38100" dist="38100" dir="2700000" algn="tl">
                    <a:srgbClr val="000000">
                      <a:alpha val="43137"/>
                    </a:srgbClr>
                  </a:outerShdw>
                </a:effectLst>
              </a:rPr>
              <a:t>There are many types of  Large  scale </a:t>
            </a:r>
            <a:r>
              <a:rPr lang="en-US" b="1" dirty="0" err="1" smtClean="0">
                <a:solidFill>
                  <a:srgbClr val="FFFF00"/>
                </a:solidFill>
                <a:effectLst>
                  <a:outerShdw blurRad="38100" dist="38100" dir="2700000" algn="tl">
                    <a:srgbClr val="000000">
                      <a:alpha val="43137"/>
                    </a:srgbClr>
                  </a:outerShdw>
                </a:effectLst>
              </a:rPr>
              <a:t>Yajnas</a:t>
            </a:r>
            <a:endParaRPr lang="en-US" b="1" dirty="0">
              <a:solidFill>
                <a:srgbClr val="FFFF00"/>
              </a:solidFill>
              <a:effectLst>
                <a:outerShdw blurRad="38100" dist="38100" dir="2700000" algn="tl">
                  <a:srgbClr val="000000">
                    <a:alpha val="43137"/>
                  </a:srgbClr>
                </a:outerShdw>
              </a:effectLst>
            </a:endParaRPr>
          </a:p>
        </p:txBody>
      </p:sp>
      <p:graphicFrame>
        <p:nvGraphicFramePr>
          <p:cNvPr id="11" name="Diagram 10"/>
          <p:cNvGraphicFramePr/>
          <p:nvPr/>
        </p:nvGraphicFramePr>
        <p:xfrm>
          <a:off x="1142976" y="2357430"/>
          <a:ext cx="7215238" cy="61357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ransition>
    <p:wheel spokes="8"/>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88A8CD-B1E6-4BB2-9830-D80898D08432}" type="datetime2">
              <a:rPr lang="en-US" smtClean="0"/>
              <a:pPr>
                <a:defRPr/>
              </a:pPr>
              <a:t>Tuesday, July 11, 2017</a:t>
            </a:fld>
            <a:endParaRPr lang="en-US"/>
          </a:p>
        </p:txBody>
      </p:sp>
      <p:sp>
        <p:nvSpPr>
          <p:cNvPr id="3" name="Footer Placeholder 2"/>
          <p:cNvSpPr>
            <a:spLocks noGrp="1"/>
          </p:cNvSpPr>
          <p:nvPr>
            <p:ph type="ftr" sz="quarter" idx="11"/>
          </p:nvPr>
        </p:nvSpPr>
        <p:spPr/>
        <p:txBody>
          <a:bodyPr/>
          <a:lstStyle/>
          <a:p>
            <a:pPr>
              <a:defRPr/>
            </a:pPr>
            <a:r>
              <a:rPr lang="en-US" smtClean="0"/>
              <a:t>OM SANTI SANTI SANTI</a:t>
            </a:r>
            <a:endParaRPr lang="en-US"/>
          </a:p>
        </p:txBody>
      </p:sp>
      <p:sp>
        <p:nvSpPr>
          <p:cNvPr id="4" name="Slide Number Placeholder 3"/>
          <p:cNvSpPr>
            <a:spLocks noGrp="1"/>
          </p:cNvSpPr>
          <p:nvPr>
            <p:ph type="sldNum" sz="quarter" idx="12"/>
          </p:nvPr>
        </p:nvSpPr>
        <p:spPr/>
        <p:txBody>
          <a:bodyPr/>
          <a:lstStyle/>
          <a:p>
            <a:pPr>
              <a:defRPr/>
            </a:pPr>
            <a:fld id="{AF25BEA5-F2DB-40E6-AB50-5B5E4A0808A9}" type="slidenum">
              <a:rPr lang="en-US" smtClean="0"/>
              <a:pPr>
                <a:defRPr/>
              </a:pPr>
              <a:t>33</a:t>
            </a:fld>
            <a:endParaRPr lang="en-US"/>
          </a:p>
        </p:txBody>
      </p:sp>
      <p:graphicFrame>
        <p:nvGraphicFramePr>
          <p:cNvPr id="6" name="Diagram 5"/>
          <p:cNvGraphicFramePr/>
          <p:nvPr/>
        </p:nvGraphicFramePr>
        <p:xfrm>
          <a:off x="0" y="0"/>
          <a:ext cx="8929718"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yajnalab.jpg"/>
          <p:cNvPicPr>
            <a:picLocks noChangeAspect="1"/>
          </p:cNvPicPr>
          <p:nvPr/>
        </p:nvPicPr>
        <p:blipFill>
          <a:blip r:embed="rId8" cstate="print"/>
          <a:stretch>
            <a:fillRect/>
          </a:stretch>
        </p:blipFill>
        <p:spPr>
          <a:xfrm>
            <a:off x="1071538" y="1643050"/>
            <a:ext cx="2216331" cy="1301901"/>
          </a:xfrm>
          <a:prstGeom prst="rect">
            <a:avLst/>
          </a:prstGeom>
          <a:ln>
            <a:noFill/>
          </a:ln>
          <a:effectLst>
            <a:outerShdw blurRad="292100" dist="139700" dir="2700000" algn="tl" rotWithShape="0">
              <a:srgbClr val="333333">
                <a:alpha val="65000"/>
              </a:srgbClr>
            </a:outerShdw>
            <a:softEdge rad="127000"/>
          </a:effectLst>
        </p:spPr>
      </p:pic>
      <p:pic>
        <p:nvPicPr>
          <p:cNvPr id="8" name="Picture 7" descr="yajnalab.jpg"/>
          <p:cNvPicPr>
            <a:picLocks noChangeAspect="1"/>
          </p:cNvPicPr>
          <p:nvPr/>
        </p:nvPicPr>
        <p:blipFill>
          <a:blip r:embed="rId8" cstate="print"/>
          <a:stretch>
            <a:fillRect/>
          </a:stretch>
        </p:blipFill>
        <p:spPr>
          <a:xfrm>
            <a:off x="1071538" y="4143380"/>
            <a:ext cx="2216331" cy="1301901"/>
          </a:xfrm>
          <a:prstGeom prst="rect">
            <a:avLst/>
          </a:prstGeom>
          <a:ln>
            <a:noFill/>
          </a:ln>
          <a:effectLst>
            <a:outerShdw blurRad="292100" dist="139700" dir="2700000" algn="tl" rotWithShape="0">
              <a:srgbClr val="333333">
                <a:alpha val="65000"/>
              </a:srgbClr>
            </a:outerShdw>
            <a:softEdge rad="127000"/>
          </a:effectLst>
        </p:spPr>
      </p:pic>
      <p:pic>
        <p:nvPicPr>
          <p:cNvPr id="9" name="Picture 8" descr="yajnalab.jpg"/>
          <p:cNvPicPr>
            <a:picLocks noChangeAspect="1"/>
          </p:cNvPicPr>
          <p:nvPr/>
        </p:nvPicPr>
        <p:blipFill>
          <a:blip r:embed="rId8" cstate="print"/>
          <a:stretch>
            <a:fillRect/>
          </a:stretch>
        </p:blipFill>
        <p:spPr>
          <a:xfrm>
            <a:off x="5572132" y="4000504"/>
            <a:ext cx="2216331" cy="1301901"/>
          </a:xfrm>
          <a:prstGeom prst="rect">
            <a:avLst/>
          </a:prstGeom>
          <a:ln>
            <a:noFill/>
          </a:ln>
          <a:effectLst>
            <a:outerShdw blurRad="292100" dist="139700" dir="2700000" algn="tl" rotWithShape="0">
              <a:srgbClr val="333333">
                <a:alpha val="65000"/>
              </a:srgbClr>
            </a:outerShdw>
            <a:softEdge rad="127000"/>
          </a:effectLst>
        </p:spPr>
      </p:pic>
      <p:pic>
        <p:nvPicPr>
          <p:cNvPr id="10" name="Picture 9" descr="yajnalab.jpg"/>
          <p:cNvPicPr>
            <a:picLocks noChangeAspect="1"/>
          </p:cNvPicPr>
          <p:nvPr/>
        </p:nvPicPr>
        <p:blipFill>
          <a:blip r:embed="rId8" cstate="print"/>
          <a:stretch>
            <a:fillRect/>
          </a:stretch>
        </p:blipFill>
        <p:spPr>
          <a:xfrm>
            <a:off x="5500694" y="1571612"/>
            <a:ext cx="2216331" cy="1301901"/>
          </a:xfrm>
          <a:prstGeom prst="rect">
            <a:avLst/>
          </a:prstGeom>
          <a:ln>
            <a:noFill/>
          </a:ln>
          <a:effectLst>
            <a:outerShdw blurRad="292100" dist="139700" dir="2700000" algn="tl" rotWithShape="0">
              <a:srgbClr val="333333">
                <a:alpha val="65000"/>
              </a:srgbClr>
            </a:outerShdw>
            <a:softEdge rad="127000"/>
          </a:effectLst>
        </p:spPr>
      </p:pic>
    </p:spTree>
  </p:cSld>
  <p:clrMapOvr>
    <a:masterClrMapping/>
  </p:clrMapOvr>
  <p:transition>
    <p:wheel spokes="8"/>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88A8CD-B1E6-4BB2-9830-D80898D08432}" type="datetime2">
              <a:rPr lang="en-US" smtClean="0"/>
              <a:pPr>
                <a:defRPr/>
              </a:pPr>
              <a:t>Tuesday, July 11, 2017</a:t>
            </a:fld>
            <a:endParaRPr lang="en-US"/>
          </a:p>
        </p:txBody>
      </p:sp>
      <p:sp>
        <p:nvSpPr>
          <p:cNvPr id="3" name="Footer Placeholder 2"/>
          <p:cNvSpPr>
            <a:spLocks noGrp="1"/>
          </p:cNvSpPr>
          <p:nvPr>
            <p:ph type="ftr" sz="quarter" idx="11"/>
          </p:nvPr>
        </p:nvSpPr>
        <p:spPr/>
        <p:txBody>
          <a:bodyPr/>
          <a:lstStyle/>
          <a:p>
            <a:pPr>
              <a:defRPr/>
            </a:pPr>
            <a:r>
              <a:rPr lang="en-US" smtClean="0"/>
              <a:t>OM SANTI SANTI SANTI</a:t>
            </a:r>
            <a:endParaRPr lang="en-US"/>
          </a:p>
        </p:txBody>
      </p:sp>
      <p:sp>
        <p:nvSpPr>
          <p:cNvPr id="4" name="Slide Number Placeholder 3"/>
          <p:cNvSpPr>
            <a:spLocks noGrp="1"/>
          </p:cNvSpPr>
          <p:nvPr>
            <p:ph type="sldNum" sz="quarter" idx="12"/>
          </p:nvPr>
        </p:nvSpPr>
        <p:spPr/>
        <p:txBody>
          <a:bodyPr/>
          <a:lstStyle/>
          <a:p>
            <a:pPr>
              <a:defRPr/>
            </a:pPr>
            <a:fld id="{AF25BEA5-F2DB-40E6-AB50-5B5E4A0808A9}" type="slidenum">
              <a:rPr lang="en-US" smtClean="0"/>
              <a:pPr>
                <a:defRPr/>
              </a:pPr>
              <a:t>34</a:t>
            </a:fld>
            <a:endParaRPr lang="en-US"/>
          </a:p>
        </p:txBody>
      </p:sp>
      <p:sp>
        <p:nvSpPr>
          <p:cNvPr id="9" name="Cloud 8"/>
          <p:cNvSpPr/>
          <p:nvPr/>
        </p:nvSpPr>
        <p:spPr>
          <a:xfrm>
            <a:off x="1714480" y="0"/>
            <a:ext cx="6000792" cy="4714884"/>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10" name="Picture 9" descr="earth.jpg"/>
          <p:cNvPicPr>
            <a:picLocks noChangeAspect="1"/>
          </p:cNvPicPr>
          <p:nvPr/>
        </p:nvPicPr>
        <p:blipFill>
          <a:blip r:embed="rId3" cstate="print"/>
          <a:stretch>
            <a:fillRect/>
          </a:stretch>
        </p:blipFill>
        <p:spPr>
          <a:xfrm>
            <a:off x="3214678" y="4357694"/>
            <a:ext cx="2214578" cy="2214578"/>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635000"/>
          </a:effectLst>
        </p:spPr>
      </p:pic>
      <p:sp>
        <p:nvSpPr>
          <p:cNvPr id="14" name="TextBox 13"/>
          <p:cNvSpPr txBox="1"/>
          <p:nvPr/>
        </p:nvSpPr>
        <p:spPr>
          <a:xfrm>
            <a:off x="2428860" y="1071546"/>
            <a:ext cx="4214842" cy="1200329"/>
          </a:xfrm>
          <a:prstGeom prst="rect">
            <a:avLst/>
          </a:prstGeom>
          <a:noFill/>
        </p:spPr>
        <p:txBody>
          <a:bodyPr wrap="square" rtlCol="0">
            <a:spAutoFit/>
          </a:bodyPr>
          <a:lstStyle/>
          <a:p>
            <a:pPr algn="ctr"/>
            <a:r>
              <a:rPr lang="en-US" dirty="0" smtClean="0">
                <a:solidFill>
                  <a:srgbClr val="002060"/>
                </a:solidFill>
              </a:rPr>
              <a:t>ALL WORLD GAYATRI PARIWAR CORDIALLY INVITES YOU TO TAKE PART IN THIS LARGE SCALE </a:t>
            </a:r>
          </a:p>
          <a:p>
            <a:pPr algn="ctr"/>
            <a:endParaRPr lang="en-US" dirty="0">
              <a:solidFill>
                <a:srgbClr val="002060"/>
              </a:solidFill>
            </a:endParaRPr>
          </a:p>
        </p:txBody>
      </p:sp>
      <p:pic>
        <p:nvPicPr>
          <p:cNvPr id="15" name="Picture 14" descr="awgplogo-machaal.jpg"/>
          <p:cNvPicPr>
            <a:picLocks noChangeAspect="1"/>
          </p:cNvPicPr>
          <p:nvPr/>
        </p:nvPicPr>
        <p:blipFill>
          <a:blip r:embed="rId4" cstate="print"/>
          <a:stretch>
            <a:fillRect/>
          </a:stretch>
        </p:blipFill>
        <p:spPr>
          <a:xfrm>
            <a:off x="3857620" y="0"/>
            <a:ext cx="1493973" cy="1000132"/>
          </a:xfrm>
          <a:prstGeom prst="rect">
            <a:avLst/>
          </a:prstGeom>
        </p:spPr>
      </p:pic>
      <p:cxnSp>
        <p:nvCxnSpPr>
          <p:cNvPr id="17" name="Straight Arrow Connector 16"/>
          <p:cNvCxnSpPr>
            <a:endCxn id="10" idx="0"/>
          </p:cNvCxnSpPr>
          <p:nvPr/>
        </p:nvCxnSpPr>
        <p:spPr>
          <a:xfrm rot="5400000" flipH="1" flipV="1">
            <a:off x="3732603" y="4911339"/>
            <a:ext cx="1143008" cy="357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285984" y="1142984"/>
            <a:ext cx="4572000" cy="2862322"/>
          </a:xfrm>
          <a:prstGeom prst="rect">
            <a:avLst/>
          </a:prstGeom>
        </p:spPr>
        <p:txBody>
          <a:bodyPr>
            <a:spAutoFit/>
          </a:bodyPr>
          <a:lstStyle/>
          <a:p>
            <a:pPr algn="ctr"/>
            <a:r>
              <a:rPr lang="en-US" dirty="0" smtClean="0">
                <a:solidFill>
                  <a:srgbClr val="FFFF00"/>
                </a:solidFill>
              </a:rPr>
              <a:t/>
            </a:r>
            <a:br>
              <a:rPr lang="en-US" dirty="0" smtClean="0">
                <a:solidFill>
                  <a:srgbClr val="FFFF00"/>
                </a:solidFill>
              </a:rPr>
            </a:br>
            <a:r>
              <a:rPr lang="en-US" dirty="0" smtClean="0">
                <a:solidFill>
                  <a:srgbClr val="FFFF00"/>
                </a:solidFill>
              </a:rPr>
              <a:t/>
            </a:r>
            <a:br>
              <a:rPr lang="en-US" dirty="0" smtClean="0">
                <a:solidFill>
                  <a:srgbClr val="FFFF00"/>
                </a:solidFill>
              </a:rPr>
            </a:br>
            <a:r>
              <a:rPr lang="en-US" dirty="0" smtClean="0">
                <a:solidFill>
                  <a:srgbClr val="FFFF00"/>
                </a:solidFill>
              </a:rPr>
              <a:t/>
            </a:r>
            <a:br>
              <a:rPr lang="en-US" dirty="0" smtClean="0">
                <a:solidFill>
                  <a:srgbClr val="FFFF00"/>
                </a:solidFill>
              </a:rPr>
            </a:br>
            <a:r>
              <a:rPr lang="en-US" sz="3600" dirty="0" smtClean="0">
                <a:solidFill>
                  <a:srgbClr val="002060"/>
                </a:solidFill>
              </a:rPr>
              <a:t>ASVAMEDHA YAGNA</a:t>
            </a:r>
            <a:r>
              <a:rPr lang="en-US" sz="4000" dirty="0" smtClean="0">
                <a:solidFill>
                  <a:srgbClr val="002060"/>
                </a:solidFill>
              </a:rPr>
              <a:t/>
            </a:r>
            <a:br>
              <a:rPr lang="en-US" sz="4000" dirty="0" smtClean="0">
                <a:solidFill>
                  <a:srgbClr val="002060"/>
                </a:solidFill>
              </a:rPr>
            </a:br>
            <a:r>
              <a:rPr lang="en-US" dirty="0" smtClean="0">
                <a:solidFill>
                  <a:srgbClr val="002060"/>
                </a:solidFill>
              </a:rPr>
              <a:t>Jan 05 to 08 &amp; January 2018</a:t>
            </a:r>
          </a:p>
          <a:p>
            <a:pPr algn="ctr"/>
            <a:r>
              <a:rPr lang="en-US" dirty="0" err="1" smtClean="0">
                <a:solidFill>
                  <a:srgbClr val="002060"/>
                </a:solidFill>
              </a:rPr>
              <a:t>Mangalagiri</a:t>
            </a:r>
            <a:r>
              <a:rPr lang="en-US" dirty="0" smtClean="0">
                <a:solidFill>
                  <a:srgbClr val="002060"/>
                </a:solidFill>
              </a:rPr>
              <a:t>, Guntur District, </a:t>
            </a:r>
            <a:r>
              <a:rPr lang="en-US" dirty="0" err="1" smtClean="0">
                <a:solidFill>
                  <a:srgbClr val="002060"/>
                </a:solidFill>
              </a:rPr>
              <a:t>Andhrapradesh</a:t>
            </a:r>
            <a:r>
              <a:rPr lang="en-US" dirty="0" smtClean="0">
                <a:solidFill>
                  <a:srgbClr val="002060"/>
                </a:solidFill>
              </a:rPr>
              <a:t/>
            </a:r>
            <a:br>
              <a:rPr lang="en-US" dirty="0" smtClean="0">
                <a:solidFill>
                  <a:srgbClr val="002060"/>
                </a:solidFill>
              </a:rPr>
            </a:br>
            <a:endParaRPr lang="en-US" dirty="0">
              <a:solidFill>
                <a:srgbClr val="002060"/>
              </a:solidFill>
            </a:endParaRPr>
          </a:p>
        </p:txBody>
      </p:sp>
    </p:spTree>
  </p:cSld>
  <p:clrMapOvr>
    <a:masterClrMapping/>
  </p:clrMapOvr>
  <p:transition>
    <p:wheel spokes="8"/>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88A8CD-B1E6-4BB2-9830-D80898D08432}" type="datetime2">
              <a:rPr lang="en-US" smtClean="0"/>
              <a:pPr>
                <a:defRPr/>
              </a:pPr>
              <a:t>Tuesday, July 11, 2017</a:t>
            </a:fld>
            <a:endParaRPr lang="en-US"/>
          </a:p>
        </p:txBody>
      </p:sp>
      <p:sp>
        <p:nvSpPr>
          <p:cNvPr id="3" name="Footer Placeholder 2"/>
          <p:cNvSpPr>
            <a:spLocks noGrp="1"/>
          </p:cNvSpPr>
          <p:nvPr>
            <p:ph type="ftr" sz="quarter" idx="11"/>
          </p:nvPr>
        </p:nvSpPr>
        <p:spPr/>
        <p:txBody>
          <a:bodyPr/>
          <a:lstStyle/>
          <a:p>
            <a:pPr>
              <a:defRPr/>
            </a:pPr>
            <a:r>
              <a:rPr lang="en-US" smtClean="0"/>
              <a:t>OM SANTI SANTI SANTI</a:t>
            </a:r>
            <a:endParaRPr lang="en-US"/>
          </a:p>
        </p:txBody>
      </p:sp>
      <p:sp>
        <p:nvSpPr>
          <p:cNvPr id="4" name="Slide Number Placeholder 3"/>
          <p:cNvSpPr>
            <a:spLocks noGrp="1"/>
          </p:cNvSpPr>
          <p:nvPr>
            <p:ph type="sldNum" sz="quarter" idx="12"/>
          </p:nvPr>
        </p:nvSpPr>
        <p:spPr/>
        <p:txBody>
          <a:bodyPr/>
          <a:lstStyle/>
          <a:p>
            <a:pPr>
              <a:defRPr/>
            </a:pPr>
            <a:fld id="{AF25BEA5-F2DB-40E6-AB50-5B5E4A0808A9}" type="slidenum">
              <a:rPr lang="en-US" smtClean="0"/>
              <a:pPr>
                <a:defRPr/>
              </a:pPr>
              <a:t>35</a:t>
            </a:fld>
            <a:endParaRPr lang="en-US"/>
          </a:p>
        </p:txBody>
      </p:sp>
      <p:pic>
        <p:nvPicPr>
          <p:cNvPr id="5" name="Picture 4" descr="World Peace.jpg"/>
          <p:cNvPicPr>
            <a:picLocks noChangeAspect="1"/>
          </p:cNvPicPr>
          <p:nvPr/>
        </p:nvPicPr>
        <p:blipFill>
          <a:blip r:embed="rId3" cstate="print"/>
          <a:stretch>
            <a:fillRect/>
          </a:stretch>
        </p:blipFill>
        <p:spPr>
          <a:xfrm>
            <a:off x="3071802" y="1785926"/>
            <a:ext cx="2643206" cy="1987228"/>
          </a:xfrm>
          <a:prstGeom prst="rect">
            <a:avLst/>
          </a:prstGeom>
          <a:ln>
            <a:noFill/>
          </a:ln>
          <a:effectLst>
            <a:outerShdw blurRad="292100" dist="139700" dir="2700000" algn="tl" rotWithShape="0">
              <a:srgbClr val="333333">
                <a:alpha val="65000"/>
              </a:srgbClr>
            </a:outerShdw>
            <a:softEdge rad="635000"/>
          </a:effectLst>
        </p:spPr>
      </p:pic>
      <p:sp>
        <p:nvSpPr>
          <p:cNvPr id="6" name="TextBox 5"/>
          <p:cNvSpPr txBox="1"/>
          <p:nvPr/>
        </p:nvSpPr>
        <p:spPr>
          <a:xfrm>
            <a:off x="1428728" y="428604"/>
            <a:ext cx="6000792" cy="2215991"/>
          </a:xfrm>
          <a:prstGeom prst="rect">
            <a:avLst/>
          </a:prstGeom>
          <a:noFill/>
        </p:spPr>
        <p:txBody>
          <a:bodyPr wrap="square" rtlCol="0">
            <a:spAutoFit/>
          </a:bodyPr>
          <a:lstStyle/>
          <a:p>
            <a:pPr algn="ctr"/>
            <a:r>
              <a:rPr lang="en-US" sz="4000" dirty="0" smtClean="0">
                <a:solidFill>
                  <a:srgbClr val="FFFF00"/>
                </a:solidFill>
              </a:rPr>
              <a:t>COME JOIN HANDS TOGETHER</a:t>
            </a:r>
          </a:p>
          <a:p>
            <a:pPr algn="ctr"/>
            <a:endParaRPr lang="en-US" sz="4000" dirty="0" smtClean="0">
              <a:solidFill>
                <a:srgbClr val="FFFF00"/>
              </a:solidFill>
            </a:endParaRPr>
          </a:p>
          <a:p>
            <a:pPr algn="ctr"/>
            <a:r>
              <a:rPr lang="en-US" dirty="0" smtClean="0">
                <a:solidFill>
                  <a:srgbClr val="FFFF00"/>
                </a:solidFill>
              </a:rPr>
              <a:t> </a:t>
            </a:r>
            <a:endParaRPr lang="en-US" dirty="0">
              <a:solidFill>
                <a:srgbClr val="FFFF00"/>
              </a:solidFill>
            </a:endParaRPr>
          </a:p>
        </p:txBody>
      </p:sp>
      <p:pic>
        <p:nvPicPr>
          <p:cNvPr id="8" name="Picture 7" descr="PeacefulEarth.jpg"/>
          <p:cNvPicPr>
            <a:picLocks noChangeAspect="1"/>
          </p:cNvPicPr>
          <p:nvPr/>
        </p:nvPicPr>
        <p:blipFill>
          <a:blip r:embed="rId4" cstate="print"/>
          <a:stretch>
            <a:fillRect/>
          </a:stretch>
        </p:blipFill>
        <p:spPr>
          <a:xfrm>
            <a:off x="3214678" y="3714752"/>
            <a:ext cx="2500330" cy="2500330"/>
          </a:xfrm>
          <a:prstGeom prst="rect">
            <a:avLst/>
          </a:prstGeom>
          <a:ln>
            <a:noFill/>
          </a:ln>
          <a:effectLst>
            <a:outerShdw blurRad="292100" dist="139700" dir="2700000" algn="tl" rotWithShape="0">
              <a:srgbClr val="333333">
                <a:alpha val="65000"/>
              </a:srgbClr>
            </a:outerShdw>
            <a:softEdge rad="635000"/>
          </a:effectLst>
        </p:spPr>
      </p:pic>
      <p:cxnSp>
        <p:nvCxnSpPr>
          <p:cNvPr id="11" name="Straight Arrow Connector 10"/>
          <p:cNvCxnSpPr/>
          <p:nvPr/>
        </p:nvCxnSpPr>
        <p:spPr>
          <a:xfrm rot="5400000">
            <a:off x="4107653" y="3821909"/>
            <a:ext cx="642942" cy="15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cSld>
  <p:clrMapOvr>
    <a:masterClrMapping/>
  </p:clrMapOvr>
  <p:transition>
    <p:wheel spokes="8"/>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91CD0F6F-46E1-4C25-9E03-3C6D2162D242}" type="datetime2">
              <a:rPr lang="en-US"/>
              <a:pPr>
                <a:defRPr/>
              </a:pPr>
              <a:t>Tuesday, July 11, 2017</a:t>
            </a:fld>
            <a:endParaRPr lang="en-US"/>
          </a:p>
        </p:txBody>
      </p:sp>
      <p:sp>
        <p:nvSpPr>
          <p:cNvPr id="6" name="Footer Placeholder 5"/>
          <p:cNvSpPr>
            <a:spLocks noGrp="1"/>
          </p:cNvSpPr>
          <p:nvPr>
            <p:ph type="ftr" sz="quarter" idx="11"/>
          </p:nvPr>
        </p:nvSpPr>
        <p:spPr/>
        <p:txBody>
          <a:bodyPr/>
          <a:lstStyle/>
          <a:p>
            <a:pPr>
              <a:defRPr/>
            </a:pPr>
            <a:r>
              <a:rPr lang="en-US"/>
              <a:t>OM SANTI SANTI SANTI</a:t>
            </a:r>
          </a:p>
        </p:txBody>
      </p:sp>
      <p:sp>
        <p:nvSpPr>
          <p:cNvPr id="7" name="Slide Number Placeholder 6"/>
          <p:cNvSpPr>
            <a:spLocks noGrp="1"/>
          </p:cNvSpPr>
          <p:nvPr>
            <p:ph type="sldNum" sz="quarter" idx="12"/>
          </p:nvPr>
        </p:nvSpPr>
        <p:spPr/>
        <p:txBody>
          <a:bodyPr/>
          <a:lstStyle/>
          <a:p>
            <a:pPr>
              <a:defRPr/>
            </a:pPr>
            <a:fld id="{D1B51EC3-E020-423A-9587-848A661749D7}" type="slidenum">
              <a:rPr lang="en-US"/>
              <a:pPr>
                <a:defRPr/>
              </a:pPr>
              <a:t>36</a:t>
            </a:fld>
            <a:endParaRPr lang="en-US"/>
          </a:p>
        </p:txBody>
      </p:sp>
      <p:pic>
        <p:nvPicPr>
          <p:cNvPr id="8" name="Picture 7" descr="earth.jpg"/>
          <p:cNvPicPr>
            <a:picLocks noChangeAspect="1"/>
          </p:cNvPicPr>
          <p:nvPr/>
        </p:nvPicPr>
        <p:blipFill>
          <a:blip r:embed="rId4" cstate="print"/>
          <a:stretch>
            <a:fillRect/>
          </a:stretch>
        </p:blipFill>
        <p:spPr>
          <a:xfrm>
            <a:off x="714348" y="4643446"/>
            <a:ext cx="1785950" cy="1785950"/>
          </a:xfrm>
          <a:prstGeom prst="rect">
            <a:avLst/>
          </a:prstGeom>
          <a:ln>
            <a:noFill/>
          </a:ln>
          <a:effectLst>
            <a:outerShdw blurRad="292100" dist="139700" dir="2700000" algn="tl" rotWithShape="0">
              <a:srgbClr val="333333">
                <a:alpha val="65000"/>
              </a:srgbClr>
            </a:outerShdw>
            <a:softEdge rad="635000"/>
          </a:effectLst>
        </p:spPr>
      </p:pic>
      <p:sp>
        <p:nvSpPr>
          <p:cNvPr id="9" name="Cloud 8"/>
          <p:cNvSpPr/>
          <p:nvPr/>
        </p:nvSpPr>
        <p:spPr>
          <a:xfrm>
            <a:off x="1142976" y="0"/>
            <a:ext cx="8001024" cy="4071942"/>
          </a:xfrm>
          <a:prstGeom prst="cloud">
            <a:avLst/>
          </a:prstGeom>
        </p:spPr>
        <p:style>
          <a:lnRef idx="1">
            <a:schemeClr val="accent4"/>
          </a:lnRef>
          <a:fillRef idx="3">
            <a:schemeClr val="accent4"/>
          </a:fillRef>
          <a:effectRef idx="2">
            <a:schemeClr val="accent4"/>
          </a:effectRef>
          <a:fontRef idx="minor">
            <a:schemeClr val="lt1"/>
          </a:fontRef>
        </p:style>
        <p:txBody>
          <a:bodyPr rtlCol="0" anchor="ctr"/>
          <a:lstStyle/>
          <a:p>
            <a:pPr eaLnBrk="1" hangingPunct="1">
              <a:lnSpc>
                <a:spcPct val="80000"/>
              </a:lnSpc>
              <a:buFont typeface="Wingdings" pitchFamily="2" charset="2"/>
              <a:buNone/>
              <a:defRPr/>
            </a:pPr>
            <a:r>
              <a:rPr lang="en-US" dirty="0" smtClean="0">
                <a:solidFill>
                  <a:srgbClr val="002060"/>
                </a:solidFill>
              </a:rPr>
              <a:t>Ok People Do not forget to offer your sincere gratitude to Spiritual scientists of present age</a:t>
            </a:r>
          </a:p>
          <a:p>
            <a:pPr eaLnBrk="1" hangingPunct="1">
              <a:lnSpc>
                <a:spcPct val="80000"/>
              </a:lnSpc>
              <a:buFont typeface="Wingdings" pitchFamily="2" charset="2"/>
              <a:buNone/>
              <a:defRPr/>
            </a:pPr>
            <a:r>
              <a:rPr lang="en-US" dirty="0" smtClean="0">
                <a:solidFill>
                  <a:srgbClr val="002060"/>
                </a:solidFill>
              </a:rPr>
              <a:t>  </a:t>
            </a:r>
          </a:p>
          <a:p>
            <a:pPr eaLnBrk="1" hangingPunct="1">
              <a:lnSpc>
                <a:spcPct val="80000"/>
              </a:lnSpc>
              <a:buFont typeface="Wingdings" pitchFamily="2" charset="2"/>
              <a:buNone/>
              <a:defRPr/>
            </a:pPr>
            <a:r>
              <a:rPr lang="en-US" dirty="0" smtClean="0">
                <a:solidFill>
                  <a:srgbClr val="FDD50B"/>
                </a:solidFill>
              </a:rPr>
              <a:t>PT SRIRAM SARMA ACHARYA</a:t>
            </a:r>
          </a:p>
          <a:p>
            <a:pPr eaLnBrk="1" hangingPunct="1">
              <a:lnSpc>
                <a:spcPct val="80000"/>
              </a:lnSpc>
              <a:buFont typeface="Wingdings" pitchFamily="2" charset="2"/>
              <a:buNone/>
              <a:defRPr/>
            </a:pPr>
            <a:endParaRPr lang="en-US" dirty="0" smtClean="0">
              <a:solidFill>
                <a:srgbClr val="FDD50B"/>
              </a:solidFill>
            </a:endParaRPr>
          </a:p>
          <a:p>
            <a:pPr eaLnBrk="1" hangingPunct="1">
              <a:lnSpc>
                <a:spcPct val="80000"/>
              </a:lnSpc>
              <a:buFont typeface="Wingdings" pitchFamily="2" charset="2"/>
              <a:buNone/>
              <a:defRPr/>
            </a:pPr>
            <a:r>
              <a:rPr lang="en-US" dirty="0" smtClean="0">
                <a:solidFill>
                  <a:srgbClr val="002060"/>
                </a:solidFill>
              </a:rPr>
              <a:t>(GAYATRI PARIVAR -HARIDWAR) and His  disciples</a:t>
            </a:r>
          </a:p>
          <a:p>
            <a:pPr eaLnBrk="1" hangingPunct="1">
              <a:lnSpc>
                <a:spcPct val="80000"/>
              </a:lnSpc>
              <a:buFont typeface="Wingdings" pitchFamily="2" charset="2"/>
              <a:buNone/>
              <a:defRPr/>
            </a:pPr>
            <a:endParaRPr lang="en-US" dirty="0" smtClean="0">
              <a:solidFill>
                <a:srgbClr val="002060"/>
              </a:solidFill>
            </a:endParaRPr>
          </a:p>
          <a:p>
            <a:pPr eaLnBrk="1" hangingPunct="1">
              <a:lnSpc>
                <a:spcPct val="80000"/>
              </a:lnSpc>
              <a:buFont typeface="Wingdings" pitchFamily="2" charset="2"/>
              <a:buNone/>
              <a:defRPr/>
            </a:pPr>
            <a:r>
              <a:rPr lang="en-US" dirty="0" smtClean="0">
                <a:solidFill>
                  <a:srgbClr val="FFC000"/>
                </a:solidFill>
              </a:rPr>
              <a:t>DR PRANAV PANDYA – HEAD OF AWGP</a:t>
            </a:r>
            <a:r>
              <a:rPr lang="en-US" b="1" dirty="0" smtClean="0">
                <a:solidFill>
                  <a:srgbClr val="FFFF00"/>
                </a:solidFill>
              </a:rPr>
              <a:t>, </a:t>
            </a:r>
          </a:p>
          <a:p>
            <a:pPr eaLnBrk="1" hangingPunct="1">
              <a:lnSpc>
                <a:spcPct val="80000"/>
              </a:lnSpc>
              <a:buFont typeface="Wingdings" pitchFamily="2" charset="2"/>
              <a:buNone/>
              <a:defRPr/>
            </a:pPr>
            <a:endParaRPr lang="en-US" b="1" dirty="0" smtClean="0">
              <a:solidFill>
                <a:srgbClr val="FFFF00"/>
              </a:solidFill>
            </a:endParaRPr>
          </a:p>
          <a:p>
            <a:pPr eaLnBrk="1" hangingPunct="1">
              <a:lnSpc>
                <a:spcPct val="80000"/>
              </a:lnSpc>
              <a:buFont typeface="Wingdings" pitchFamily="2" charset="2"/>
              <a:buNone/>
              <a:defRPr/>
            </a:pPr>
            <a:r>
              <a:rPr lang="en-US" dirty="0" smtClean="0">
                <a:solidFill>
                  <a:srgbClr val="FDD50B"/>
                </a:solidFill>
              </a:rPr>
              <a:t>DR RK of ANDHRA PRADESH</a:t>
            </a:r>
          </a:p>
          <a:p>
            <a:pPr eaLnBrk="1" hangingPunct="1">
              <a:lnSpc>
                <a:spcPct val="80000"/>
              </a:lnSpc>
              <a:buFont typeface="Wingdings" pitchFamily="2" charset="2"/>
              <a:buNone/>
              <a:defRPr/>
            </a:pPr>
            <a:r>
              <a:rPr lang="en-US" dirty="0" smtClean="0">
                <a:solidFill>
                  <a:srgbClr val="002060"/>
                </a:solidFill>
              </a:rPr>
              <a:t>for reviving this ancient wisdom  and science behind </a:t>
            </a:r>
            <a:r>
              <a:rPr lang="en-US" dirty="0" err="1" smtClean="0">
                <a:solidFill>
                  <a:srgbClr val="002060"/>
                </a:solidFill>
              </a:rPr>
              <a:t>Gayatri</a:t>
            </a:r>
            <a:r>
              <a:rPr lang="en-US" dirty="0" smtClean="0">
                <a:solidFill>
                  <a:srgbClr val="002060"/>
                </a:solidFill>
              </a:rPr>
              <a:t> Mantra and Yagna .</a:t>
            </a:r>
            <a:endParaRPr lang="en-US" dirty="0" smtClean="0">
              <a:solidFill>
                <a:srgbClr val="FFFF00"/>
              </a:solidFill>
            </a:endParaRPr>
          </a:p>
        </p:txBody>
      </p:sp>
      <p:sp>
        <p:nvSpPr>
          <p:cNvPr id="10" name="Cloud 9"/>
          <p:cNvSpPr/>
          <p:nvPr/>
        </p:nvSpPr>
        <p:spPr>
          <a:xfrm>
            <a:off x="3929058" y="3929042"/>
            <a:ext cx="5715040" cy="2928958"/>
          </a:xfrm>
          <a:prstGeom prst="cloud">
            <a:avLst/>
          </a:prstGeom>
        </p:spPr>
        <p:style>
          <a:lnRef idx="0">
            <a:schemeClr val="accent5"/>
          </a:lnRef>
          <a:fillRef idx="3">
            <a:schemeClr val="accent5"/>
          </a:fillRef>
          <a:effectRef idx="3">
            <a:schemeClr val="accent5"/>
          </a:effectRef>
          <a:fontRef idx="minor">
            <a:schemeClr val="lt1"/>
          </a:fontRef>
        </p:style>
        <p:txBody>
          <a:bodyPr rtlCol="0" anchor="ctr"/>
          <a:lstStyle/>
          <a:p>
            <a:pPr eaLnBrk="1" hangingPunct="1">
              <a:lnSpc>
                <a:spcPct val="80000"/>
              </a:lnSpc>
              <a:buFont typeface="Wingdings" pitchFamily="2" charset="2"/>
              <a:buNone/>
              <a:defRPr/>
            </a:pPr>
            <a:r>
              <a:rPr lang="en-US" sz="1400" dirty="0" smtClean="0">
                <a:solidFill>
                  <a:schemeClr val="tx2">
                    <a:lumMod val="50000"/>
                  </a:schemeClr>
                </a:solidFill>
              </a:rPr>
              <a:t>LAST BUT NOT THE LEAST  OFFER YOUR SINCERE GRATITUDE AND UTMOST REVERENCE TO</a:t>
            </a:r>
          </a:p>
          <a:p>
            <a:pPr>
              <a:lnSpc>
                <a:spcPct val="80000"/>
              </a:lnSpc>
              <a:buFont typeface="Wingdings" pitchFamily="2" charset="2"/>
              <a:buNone/>
            </a:pPr>
            <a:r>
              <a:rPr lang="en-US" dirty="0" smtClean="0">
                <a:solidFill>
                  <a:schemeClr val="tx2">
                    <a:lumMod val="50000"/>
                  </a:schemeClr>
                </a:solidFill>
              </a:rPr>
              <a:t>GREAT ANCIENT SPIRITUAL SCIENTISTS EVER PRESENT RISHIS FOR BLESSING YOU ALL WITH THIS  ANCIENT WISDOM AND KNOWLEDGE.</a:t>
            </a:r>
          </a:p>
          <a:p>
            <a:pPr eaLnBrk="1" hangingPunct="1">
              <a:lnSpc>
                <a:spcPct val="80000"/>
              </a:lnSpc>
              <a:buFont typeface="Wingdings" pitchFamily="2" charset="2"/>
              <a:buNone/>
              <a:defRPr/>
            </a:pPr>
            <a:endParaRPr lang="en-US" sz="1400" dirty="0" smtClean="0">
              <a:ln>
                <a:solidFill>
                  <a:srgbClr val="00B050"/>
                </a:solidFill>
              </a:ln>
              <a:solidFill>
                <a:srgbClr val="002060"/>
              </a:solidFill>
            </a:endParaRPr>
          </a:p>
        </p:txBody>
      </p:sp>
      <p:cxnSp>
        <p:nvCxnSpPr>
          <p:cNvPr id="12" name="Straight Arrow Connector 11"/>
          <p:cNvCxnSpPr/>
          <p:nvPr/>
        </p:nvCxnSpPr>
        <p:spPr>
          <a:xfrm rot="5400000" flipH="1" flipV="1">
            <a:off x="1535885" y="3893347"/>
            <a:ext cx="1571636" cy="15001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571604" y="5500702"/>
            <a:ext cx="2500330"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wheel spokes="8"/>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88A8CD-B1E6-4BB2-9830-D80898D08432}" type="datetime2">
              <a:rPr lang="en-US" smtClean="0"/>
              <a:pPr>
                <a:defRPr/>
              </a:pPr>
              <a:t>Tuesday, July 11, 2017</a:t>
            </a:fld>
            <a:endParaRPr lang="en-US"/>
          </a:p>
        </p:txBody>
      </p:sp>
      <p:sp>
        <p:nvSpPr>
          <p:cNvPr id="3" name="Footer Placeholder 2"/>
          <p:cNvSpPr>
            <a:spLocks noGrp="1"/>
          </p:cNvSpPr>
          <p:nvPr>
            <p:ph type="ftr" sz="quarter" idx="11"/>
          </p:nvPr>
        </p:nvSpPr>
        <p:spPr/>
        <p:txBody>
          <a:bodyPr/>
          <a:lstStyle/>
          <a:p>
            <a:pPr>
              <a:defRPr/>
            </a:pPr>
            <a:r>
              <a:rPr lang="en-US" smtClean="0"/>
              <a:t>OM SANTI SANTI SANTI</a:t>
            </a:r>
            <a:endParaRPr lang="en-US"/>
          </a:p>
        </p:txBody>
      </p:sp>
      <p:sp>
        <p:nvSpPr>
          <p:cNvPr id="4" name="Slide Number Placeholder 3"/>
          <p:cNvSpPr>
            <a:spLocks noGrp="1"/>
          </p:cNvSpPr>
          <p:nvPr>
            <p:ph type="sldNum" sz="quarter" idx="12"/>
          </p:nvPr>
        </p:nvSpPr>
        <p:spPr/>
        <p:txBody>
          <a:bodyPr/>
          <a:lstStyle/>
          <a:p>
            <a:pPr>
              <a:defRPr/>
            </a:pPr>
            <a:fld id="{AF25BEA5-F2DB-40E6-AB50-5B5E4A0808A9}" type="slidenum">
              <a:rPr lang="en-US" smtClean="0"/>
              <a:pPr>
                <a:defRPr/>
              </a:pPr>
              <a:t>37</a:t>
            </a:fld>
            <a:endParaRPr lang="en-US"/>
          </a:p>
        </p:txBody>
      </p:sp>
      <p:pic>
        <p:nvPicPr>
          <p:cNvPr id="5" name="Picture 4" descr="earth.jpg"/>
          <p:cNvPicPr>
            <a:picLocks noChangeAspect="1"/>
          </p:cNvPicPr>
          <p:nvPr/>
        </p:nvPicPr>
        <p:blipFill>
          <a:blip r:embed="rId3" cstate="print"/>
          <a:stretch>
            <a:fillRect/>
          </a:stretch>
        </p:blipFill>
        <p:spPr>
          <a:xfrm>
            <a:off x="3428992" y="3786190"/>
            <a:ext cx="1785950" cy="1785950"/>
          </a:xfrm>
          <a:prstGeom prst="rect">
            <a:avLst/>
          </a:prstGeom>
          <a:ln>
            <a:noFill/>
          </a:ln>
          <a:effectLst>
            <a:outerShdw blurRad="292100" dist="139700" dir="2700000" algn="tl" rotWithShape="0">
              <a:srgbClr val="333333">
                <a:alpha val="65000"/>
              </a:srgbClr>
            </a:outerShdw>
            <a:softEdge rad="635000"/>
          </a:effectLst>
        </p:spPr>
      </p:pic>
      <p:sp>
        <p:nvSpPr>
          <p:cNvPr id="9" name="Oval Callout 8"/>
          <p:cNvSpPr/>
          <p:nvPr/>
        </p:nvSpPr>
        <p:spPr>
          <a:xfrm>
            <a:off x="2857488" y="357166"/>
            <a:ext cx="4500594" cy="2428892"/>
          </a:xfrm>
          <a:prstGeom prst="wedgeEllipseCallou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1" name="Smiley Face 10"/>
          <p:cNvSpPr/>
          <p:nvPr/>
        </p:nvSpPr>
        <p:spPr>
          <a:xfrm>
            <a:off x="3786182" y="3286124"/>
            <a:ext cx="928694" cy="92869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714744" y="928670"/>
            <a:ext cx="2928958" cy="1754326"/>
          </a:xfrm>
          <a:prstGeom prst="rect">
            <a:avLst/>
          </a:prstGeom>
          <a:noFill/>
        </p:spPr>
        <p:txBody>
          <a:bodyPr wrap="square" rtlCol="0">
            <a:spAutoFit/>
          </a:bodyPr>
          <a:lstStyle/>
          <a:p>
            <a:pPr algn="ctr"/>
            <a:r>
              <a:rPr lang="en-US" dirty="0" smtClean="0"/>
              <a:t>Thank you for listening to me. You people must be really excited to know about the science &amp; Benefits of </a:t>
            </a:r>
            <a:r>
              <a:rPr lang="en-US" dirty="0" err="1" smtClean="0"/>
              <a:t>Yajna</a:t>
            </a:r>
            <a:endParaRPr lang="en-US" dirty="0" smtClean="0"/>
          </a:p>
          <a:p>
            <a:endParaRPr lang="en-US" dirty="0"/>
          </a:p>
        </p:txBody>
      </p:sp>
      <p:sp>
        <p:nvSpPr>
          <p:cNvPr id="12" name="Cloud 11"/>
          <p:cNvSpPr/>
          <p:nvPr/>
        </p:nvSpPr>
        <p:spPr>
          <a:xfrm>
            <a:off x="5072066" y="4500570"/>
            <a:ext cx="3571900" cy="2071702"/>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For more information please feel free to contact </a:t>
            </a:r>
            <a:endParaRPr lang="en-US" dirty="0"/>
          </a:p>
        </p:txBody>
      </p:sp>
    </p:spTree>
  </p:cSld>
  <p:clrMapOvr>
    <a:masterClrMapping/>
  </p:clrMapOvr>
  <p:transition>
    <p:wheel spokes="8"/>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88A8CD-B1E6-4BB2-9830-D80898D08432}" type="datetime2">
              <a:rPr lang="en-US" smtClean="0"/>
              <a:pPr>
                <a:defRPr/>
              </a:pPr>
              <a:t>Tuesday, July 11, 2017</a:t>
            </a:fld>
            <a:endParaRPr lang="en-US"/>
          </a:p>
        </p:txBody>
      </p:sp>
      <p:sp>
        <p:nvSpPr>
          <p:cNvPr id="3" name="Footer Placeholder 2"/>
          <p:cNvSpPr>
            <a:spLocks noGrp="1"/>
          </p:cNvSpPr>
          <p:nvPr>
            <p:ph type="ftr" sz="quarter" idx="11"/>
          </p:nvPr>
        </p:nvSpPr>
        <p:spPr/>
        <p:txBody>
          <a:bodyPr/>
          <a:lstStyle/>
          <a:p>
            <a:pPr>
              <a:defRPr/>
            </a:pPr>
            <a:r>
              <a:rPr lang="en-US" smtClean="0"/>
              <a:t>OM SANTI SANTI SANTI</a:t>
            </a:r>
            <a:endParaRPr lang="en-US"/>
          </a:p>
        </p:txBody>
      </p:sp>
      <p:sp>
        <p:nvSpPr>
          <p:cNvPr id="4" name="Slide Number Placeholder 3"/>
          <p:cNvSpPr>
            <a:spLocks noGrp="1"/>
          </p:cNvSpPr>
          <p:nvPr>
            <p:ph type="sldNum" sz="quarter" idx="12"/>
          </p:nvPr>
        </p:nvSpPr>
        <p:spPr/>
        <p:txBody>
          <a:bodyPr/>
          <a:lstStyle/>
          <a:p>
            <a:pPr>
              <a:defRPr/>
            </a:pPr>
            <a:fld id="{AF25BEA5-F2DB-40E6-AB50-5B5E4A0808A9}" type="slidenum">
              <a:rPr lang="en-US" smtClean="0"/>
              <a:pPr>
                <a:defRPr/>
              </a:pPr>
              <a:t>38</a:t>
            </a:fld>
            <a:endParaRPr lang="en-US"/>
          </a:p>
        </p:txBody>
      </p:sp>
      <p:pic>
        <p:nvPicPr>
          <p:cNvPr id="5" name="Picture 4" descr="earth.jpg"/>
          <p:cNvPicPr>
            <a:picLocks noChangeAspect="1"/>
          </p:cNvPicPr>
          <p:nvPr/>
        </p:nvPicPr>
        <p:blipFill>
          <a:blip r:embed="rId3" cstate="print"/>
          <a:stretch>
            <a:fillRect/>
          </a:stretch>
        </p:blipFill>
        <p:spPr>
          <a:xfrm>
            <a:off x="7143768" y="1000108"/>
            <a:ext cx="1785950" cy="1785950"/>
          </a:xfrm>
          <a:prstGeom prst="rect">
            <a:avLst/>
          </a:prstGeom>
          <a:ln>
            <a:noFill/>
          </a:ln>
          <a:effectLst>
            <a:outerShdw blurRad="292100" dist="139700" dir="2700000" algn="tl" rotWithShape="0">
              <a:srgbClr val="333333">
                <a:alpha val="65000"/>
              </a:srgbClr>
            </a:outerShdw>
            <a:softEdge rad="635000"/>
          </a:effectLst>
        </p:spPr>
      </p:pic>
      <p:pic>
        <p:nvPicPr>
          <p:cNvPr id="6" name="Picture 2" descr="C:\Program Files\Microsoft Office\MEDIA\CAGCAT10\j0302953.jpg"/>
          <p:cNvPicPr>
            <a:picLocks noChangeAspect="1" noChangeArrowheads="1"/>
          </p:cNvPicPr>
          <p:nvPr/>
        </p:nvPicPr>
        <p:blipFill>
          <a:blip r:embed="rId4" cstate="print"/>
          <a:srcRect/>
          <a:stretch>
            <a:fillRect/>
          </a:stretch>
        </p:blipFill>
        <p:spPr bwMode="auto">
          <a:xfrm>
            <a:off x="214282" y="3286124"/>
            <a:ext cx="1335024" cy="1871529"/>
          </a:xfrm>
          <a:prstGeom prst="rect">
            <a:avLst/>
          </a:prstGeom>
          <a:noFill/>
          <a:effectLst>
            <a:softEdge rad="635000"/>
          </a:effectLst>
        </p:spPr>
      </p:pic>
      <p:pic>
        <p:nvPicPr>
          <p:cNvPr id="7" name="Picture 2" descr="C:\Program Files\Microsoft Office\MEDIA\CAGCAT10\j0302953.jpg"/>
          <p:cNvPicPr>
            <a:picLocks noChangeAspect="1" noChangeArrowheads="1"/>
          </p:cNvPicPr>
          <p:nvPr/>
        </p:nvPicPr>
        <p:blipFill>
          <a:blip r:embed="rId4" cstate="print"/>
          <a:srcRect/>
          <a:stretch>
            <a:fillRect/>
          </a:stretch>
        </p:blipFill>
        <p:spPr bwMode="auto">
          <a:xfrm>
            <a:off x="1214414" y="2500306"/>
            <a:ext cx="1385983" cy="1942967"/>
          </a:xfrm>
          <a:prstGeom prst="rect">
            <a:avLst/>
          </a:prstGeom>
          <a:noFill/>
          <a:effectLst>
            <a:softEdge rad="635000"/>
          </a:effectLst>
        </p:spPr>
      </p:pic>
      <p:pic>
        <p:nvPicPr>
          <p:cNvPr id="8" name="Picture 2" descr="C:\Program Files\Microsoft Office\MEDIA\CAGCAT10\j0302953.jpg"/>
          <p:cNvPicPr>
            <a:picLocks noChangeAspect="1" noChangeArrowheads="1"/>
          </p:cNvPicPr>
          <p:nvPr/>
        </p:nvPicPr>
        <p:blipFill>
          <a:blip r:embed="rId4" cstate="print"/>
          <a:srcRect/>
          <a:stretch>
            <a:fillRect/>
          </a:stretch>
        </p:blipFill>
        <p:spPr bwMode="auto">
          <a:xfrm>
            <a:off x="500034" y="2500306"/>
            <a:ext cx="1436942" cy="2014405"/>
          </a:xfrm>
          <a:prstGeom prst="rect">
            <a:avLst/>
          </a:prstGeom>
          <a:noFill/>
          <a:effectLst>
            <a:softEdge rad="635000"/>
          </a:effectLst>
        </p:spPr>
      </p:pic>
      <p:sp>
        <p:nvSpPr>
          <p:cNvPr id="12" name="Cloud 11"/>
          <p:cNvSpPr/>
          <p:nvPr/>
        </p:nvSpPr>
        <p:spPr>
          <a:xfrm>
            <a:off x="3214678" y="0"/>
            <a:ext cx="3500462" cy="2428868"/>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3" name="Picture 2" descr="C:\Program Files\Microsoft Office\MEDIA\CAGCAT10\j0302953.jpg"/>
          <p:cNvPicPr>
            <a:picLocks noChangeAspect="1" noChangeArrowheads="1"/>
          </p:cNvPicPr>
          <p:nvPr/>
        </p:nvPicPr>
        <p:blipFill>
          <a:blip r:embed="rId4" cstate="print"/>
          <a:srcRect/>
          <a:stretch>
            <a:fillRect/>
          </a:stretch>
        </p:blipFill>
        <p:spPr bwMode="auto">
          <a:xfrm>
            <a:off x="652434" y="2652706"/>
            <a:ext cx="1436942" cy="2014405"/>
          </a:xfrm>
          <a:prstGeom prst="rect">
            <a:avLst/>
          </a:prstGeom>
          <a:noFill/>
          <a:effectLst>
            <a:softEdge rad="635000"/>
          </a:effectLst>
        </p:spPr>
      </p:pic>
      <p:pic>
        <p:nvPicPr>
          <p:cNvPr id="14" name="Picture 2" descr="C:\Program Files\Microsoft Office\MEDIA\CAGCAT10\j0302953.jpg"/>
          <p:cNvPicPr>
            <a:picLocks noChangeAspect="1" noChangeArrowheads="1"/>
          </p:cNvPicPr>
          <p:nvPr/>
        </p:nvPicPr>
        <p:blipFill>
          <a:blip r:embed="rId4" cstate="print"/>
          <a:srcRect/>
          <a:stretch>
            <a:fillRect/>
          </a:stretch>
        </p:blipFill>
        <p:spPr bwMode="auto">
          <a:xfrm>
            <a:off x="804834" y="2805106"/>
            <a:ext cx="1436942" cy="2014405"/>
          </a:xfrm>
          <a:prstGeom prst="rect">
            <a:avLst/>
          </a:prstGeom>
          <a:noFill/>
          <a:effectLst>
            <a:softEdge rad="635000"/>
          </a:effectLst>
        </p:spPr>
      </p:pic>
      <p:pic>
        <p:nvPicPr>
          <p:cNvPr id="15" name="Picture 2" descr="C:\Program Files\Microsoft Office\MEDIA\CAGCAT10\j0302953.jpg"/>
          <p:cNvPicPr>
            <a:picLocks noChangeAspect="1" noChangeArrowheads="1"/>
          </p:cNvPicPr>
          <p:nvPr/>
        </p:nvPicPr>
        <p:blipFill>
          <a:blip r:embed="rId4" cstate="print"/>
          <a:srcRect/>
          <a:stretch>
            <a:fillRect/>
          </a:stretch>
        </p:blipFill>
        <p:spPr bwMode="auto">
          <a:xfrm>
            <a:off x="957234" y="2957506"/>
            <a:ext cx="1436942" cy="2014405"/>
          </a:xfrm>
          <a:prstGeom prst="rect">
            <a:avLst/>
          </a:prstGeom>
          <a:noFill/>
          <a:effectLst>
            <a:softEdge rad="635000"/>
          </a:effectLst>
        </p:spPr>
      </p:pic>
      <p:pic>
        <p:nvPicPr>
          <p:cNvPr id="16" name="Picture 2" descr="C:\Program Files\Microsoft Office\MEDIA\CAGCAT10\j0302953.jpg"/>
          <p:cNvPicPr>
            <a:picLocks noChangeAspect="1" noChangeArrowheads="1"/>
          </p:cNvPicPr>
          <p:nvPr/>
        </p:nvPicPr>
        <p:blipFill>
          <a:blip r:embed="rId4" cstate="print"/>
          <a:srcRect/>
          <a:stretch>
            <a:fillRect/>
          </a:stretch>
        </p:blipFill>
        <p:spPr bwMode="auto">
          <a:xfrm>
            <a:off x="1109634" y="3109906"/>
            <a:ext cx="1436942" cy="2014405"/>
          </a:xfrm>
          <a:prstGeom prst="rect">
            <a:avLst/>
          </a:prstGeom>
          <a:noFill/>
          <a:effectLst>
            <a:softEdge rad="635000"/>
          </a:effectLst>
        </p:spPr>
      </p:pic>
      <p:pic>
        <p:nvPicPr>
          <p:cNvPr id="17" name="Picture 2" descr="C:\Program Files\Microsoft Office\MEDIA\CAGCAT10\j0302953.jpg"/>
          <p:cNvPicPr>
            <a:picLocks noChangeAspect="1" noChangeArrowheads="1"/>
          </p:cNvPicPr>
          <p:nvPr/>
        </p:nvPicPr>
        <p:blipFill>
          <a:blip r:embed="rId4" cstate="print"/>
          <a:srcRect/>
          <a:stretch>
            <a:fillRect/>
          </a:stretch>
        </p:blipFill>
        <p:spPr bwMode="auto">
          <a:xfrm>
            <a:off x="1262034" y="3262306"/>
            <a:ext cx="1436942" cy="2014405"/>
          </a:xfrm>
          <a:prstGeom prst="rect">
            <a:avLst/>
          </a:prstGeom>
          <a:noFill/>
          <a:effectLst>
            <a:softEdge rad="635000"/>
          </a:effectLst>
        </p:spPr>
      </p:pic>
      <p:pic>
        <p:nvPicPr>
          <p:cNvPr id="18" name="Picture 2" descr="C:\Program Files\Microsoft Office\MEDIA\CAGCAT10\j0302953.jpg"/>
          <p:cNvPicPr>
            <a:picLocks noChangeAspect="1" noChangeArrowheads="1"/>
          </p:cNvPicPr>
          <p:nvPr/>
        </p:nvPicPr>
        <p:blipFill>
          <a:blip r:embed="rId4" cstate="print"/>
          <a:srcRect/>
          <a:stretch>
            <a:fillRect/>
          </a:stretch>
        </p:blipFill>
        <p:spPr bwMode="auto">
          <a:xfrm>
            <a:off x="1414434" y="3414706"/>
            <a:ext cx="1436942" cy="2014405"/>
          </a:xfrm>
          <a:prstGeom prst="rect">
            <a:avLst/>
          </a:prstGeom>
          <a:noFill/>
          <a:effectLst>
            <a:softEdge rad="635000"/>
          </a:effectLst>
        </p:spPr>
      </p:pic>
      <p:pic>
        <p:nvPicPr>
          <p:cNvPr id="19" name="Picture 2" descr="C:\Program Files\Microsoft Office\MEDIA\CAGCAT10\j0302953.jpg"/>
          <p:cNvPicPr>
            <a:picLocks noChangeAspect="1" noChangeArrowheads="1"/>
          </p:cNvPicPr>
          <p:nvPr/>
        </p:nvPicPr>
        <p:blipFill>
          <a:blip r:embed="rId4" cstate="print"/>
          <a:srcRect/>
          <a:stretch>
            <a:fillRect/>
          </a:stretch>
        </p:blipFill>
        <p:spPr bwMode="auto">
          <a:xfrm>
            <a:off x="1566834" y="3567106"/>
            <a:ext cx="1436942" cy="2014405"/>
          </a:xfrm>
          <a:prstGeom prst="rect">
            <a:avLst/>
          </a:prstGeom>
          <a:noFill/>
          <a:effectLst>
            <a:softEdge rad="635000"/>
          </a:effectLst>
        </p:spPr>
      </p:pic>
      <p:pic>
        <p:nvPicPr>
          <p:cNvPr id="20" name="Picture 2" descr="C:\Program Files\Microsoft Office\MEDIA\CAGCAT10\j0302953.jpg"/>
          <p:cNvPicPr>
            <a:picLocks noChangeAspect="1" noChangeArrowheads="1"/>
          </p:cNvPicPr>
          <p:nvPr/>
        </p:nvPicPr>
        <p:blipFill>
          <a:blip r:embed="rId4" cstate="print"/>
          <a:srcRect/>
          <a:stretch>
            <a:fillRect/>
          </a:stretch>
        </p:blipFill>
        <p:spPr bwMode="auto">
          <a:xfrm>
            <a:off x="1719234" y="3719506"/>
            <a:ext cx="1436942" cy="2014405"/>
          </a:xfrm>
          <a:prstGeom prst="rect">
            <a:avLst/>
          </a:prstGeom>
          <a:noFill/>
          <a:effectLst>
            <a:softEdge rad="635000"/>
          </a:effectLst>
        </p:spPr>
      </p:pic>
      <p:pic>
        <p:nvPicPr>
          <p:cNvPr id="21" name="Picture 2" descr="C:\Program Files\Microsoft Office\MEDIA\CAGCAT10\j0302953.jpg"/>
          <p:cNvPicPr>
            <a:picLocks noChangeAspect="1" noChangeArrowheads="1"/>
          </p:cNvPicPr>
          <p:nvPr/>
        </p:nvPicPr>
        <p:blipFill>
          <a:blip r:embed="rId4" cstate="print"/>
          <a:srcRect/>
          <a:stretch>
            <a:fillRect/>
          </a:stretch>
        </p:blipFill>
        <p:spPr bwMode="auto">
          <a:xfrm>
            <a:off x="1871634" y="3871906"/>
            <a:ext cx="1436942" cy="2014405"/>
          </a:xfrm>
          <a:prstGeom prst="rect">
            <a:avLst/>
          </a:prstGeom>
          <a:noFill/>
          <a:effectLst>
            <a:softEdge rad="635000"/>
          </a:effectLst>
        </p:spPr>
      </p:pic>
      <p:pic>
        <p:nvPicPr>
          <p:cNvPr id="23" name="Picture 2" descr="C:\Program Files\Microsoft Office\MEDIA\CAGCAT10\j0302953.jpg"/>
          <p:cNvPicPr>
            <a:picLocks noChangeAspect="1" noChangeArrowheads="1"/>
          </p:cNvPicPr>
          <p:nvPr/>
        </p:nvPicPr>
        <p:blipFill>
          <a:blip r:embed="rId4" cstate="print"/>
          <a:srcRect/>
          <a:stretch>
            <a:fillRect/>
          </a:stretch>
        </p:blipFill>
        <p:spPr bwMode="auto">
          <a:xfrm>
            <a:off x="2024034" y="4024306"/>
            <a:ext cx="1436942" cy="2014405"/>
          </a:xfrm>
          <a:prstGeom prst="rect">
            <a:avLst/>
          </a:prstGeom>
          <a:noFill/>
          <a:effectLst>
            <a:softEdge rad="635000"/>
          </a:effectLst>
        </p:spPr>
      </p:pic>
      <p:cxnSp>
        <p:nvCxnSpPr>
          <p:cNvPr id="25" name="Straight Arrow Connector 24"/>
          <p:cNvCxnSpPr/>
          <p:nvPr/>
        </p:nvCxnSpPr>
        <p:spPr>
          <a:xfrm rot="5400000" flipH="1" flipV="1">
            <a:off x="2643174" y="2285992"/>
            <a:ext cx="857256" cy="8572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428992" y="714356"/>
            <a:ext cx="3071834" cy="923330"/>
          </a:xfrm>
          <a:prstGeom prst="rect">
            <a:avLst/>
          </a:prstGeom>
          <a:noFill/>
        </p:spPr>
        <p:txBody>
          <a:bodyPr wrap="square" rtlCol="0">
            <a:spAutoFit/>
          </a:bodyPr>
          <a:lstStyle/>
          <a:p>
            <a:r>
              <a:rPr lang="en-US" dirty="0" smtClean="0"/>
              <a:t>THANK YOU VERY MUCH </a:t>
            </a:r>
          </a:p>
          <a:p>
            <a:r>
              <a:rPr lang="en-US" dirty="0" smtClean="0"/>
              <a:t>MOTHER EARTH </a:t>
            </a:r>
          </a:p>
          <a:p>
            <a:r>
              <a:rPr lang="en-US" dirty="0" smtClean="0"/>
              <a:t>Thank you for waking us up</a:t>
            </a:r>
            <a:endParaRPr lang="en-US" dirty="0"/>
          </a:p>
        </p:txBody>
      </p:sp>
      <p:sp>
        <p:nvSpPr>
          <p:cNvPr id="27" name="Cloud 26"/>
          <p:cNvSpPr/>
          <p:nvPr/>
        </p:nvSpPr>
        <p:spPr>
          <a:xfrm>
            <a:off x="3428992" y="2928934"/>
            <a:ext cx="4714908" cy="2857496"/>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t>We will do our best to be a good world citizen  not just in words  but in actions.</a:t>
            </a:r>
          </a:p>
          <a:p>
            <a:pPr algn="ctr"/>
            <a:r>
              <a:rPr lang="en-US" dirty="0" smtClean="0"/>
              <a:t>We dedicate a portion of our income, time and resources for  the welfare of this global family  to make our home-the Earth a better place to live!!</a:t>
            </a:r>
            <a:endParaRPr lang="en-US" dirty="0"/>
          </a:p>
        </p:txBody>
      </p:sp>
      <p:cxnSp>
        <p:nvCxnSpPr>
          <p:cNvPr id="28" name="Straight Arrow Connector 27"/>
          <p:cNvCxnSpPr/>
          <p:nvPr/>
        </p:nvCxnSpPr>
        <p:spPr>
          <a:xfrm flipV="1">
            <a:off x="3000364" y="4214818"/>
            <a:ext cx="642942"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heel spokes="8"/>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smtClean="0">
                <a:solidFill>
                  <a:srgbClr val="FDD50B"/>
                </a:solidFill>
              </a:rPr>
              <a:t>ALL WORLD GAYATRI PARIWAR  SOUTH</a:t>
            </a:r>
            <a:endParaRPr lang="en-US" sz="3600" dirty="0">
              <a:solidFill>
                <a:srgbClr val="FDD50B"/>
              </a:solidFill>
            </a:endParaRPr>
          </a:p>
        </p:txBody>
      </p:sp>
      <p:pic>
        <p:nvPicPr>
          <p:cNvPr id="7" name="Content Placeholder 6" descr="awgplogo-machaal.jpg"/>
          <p:cNvPicPr>
            <a:picLocks noGrp="1" noChangeAspect="1"/>
          </p:cNvPicPr>
          <p:nvPr>
            <p:ph idx="1"/>
          </p:nvPr>
        </p:nvPicPr>
        <p:blipFill>
          <a:blip r:embed="rId3" cstate="print"/>
          <a:stretch>
            <a:fillRect/>
          </a:stretch>
        </p:blipFill>
        <p:spPr>
          <a:xfrm>
            <a:off x="4327739" y="1714488"/>
            <a:ext cx="4816261" cy="3224219"/>
          </a:xfrm>
          <a:prstGeom prst="rect">
            <a:avLst/>
          </a:prstGeom>
          <a:ln>
            <a:noFill/>
          </a:ln>
          <a:effectLst>
            <a:outerShdw blurRad="292100" dist="139700" dir="2700000" algn="tl" rotWithShape="0">
              <a:srgbClr val="333333">
                <a:alpha val="65000"/>
              </a:srgbClr>
            </a:outerShdw>
            <a:softEdge rad="127000"/>
          </a:effectLst>
        </p:spPr>
      </p:pic>
      <p:sp>
        <p:nvSpPr>
          <p:cNvPr id="4" name="Date Placeholder 3"/>
          <p:cNvSpPr>
            <a:spLocks noGrp="1"/>
          </p:cNvSpPr>
          <p:nvPr>
            <p:ph type="dt" sz="half" idx="10"/>
          </p:nvPr>
        </p:nvSpPr>
        <p:spPr/>
        <p:txBody>
          <a:bodyPr/>
          <a:lstStyle/>
          <a:p>
            <a:pPr>
              <a:defRPr/>
            </a:pPr>
            <a:fld id="{97AC18E8-90D3-43A4-9BF9-653525B8EEA1}" type="datetime2">
              <a:rPr lang="en-US" smtClean="0"/>
              <a:pPr>
                <a:defRPr/>
              </a:pPr>
              <a:t>Tuesday, July 11, 2017</a:t>
            </a:fld>
            <a:endParaRPr lang="en-US"/>
          </a:p>
        </p:txBody>
      </p:sp>
      <p:sp>
        <p:nvSpPr>
          <p:cNvPr id="5" name="Footer Placeholder 4"/>
          <p:cNvSpPr>
            <a:spLocks noGrp="1"/>
          </p:cNvSpPr>
          <p:nvPr>
            <p:ph type="ftr" sz="quarter" idx="11"/>
          </p:nvPr>
        </p:nvSpPr>
        <p:spPr/>
        <p:txBody>
          <a:bodyPr/>
          <a:lstStyle/>
          <a:p>
            <a:pPr>
              <a:defRPr/>
            </a:pPr>
            <a:r>
              <a:rPr lang="en-US" smtClean="0"/>
              <a:t>OM SANTI SANTI SANTI</a:t>
            </a:r>
            <a:endParaRPr lang="en-US"/>
          </a:p>
        </p:txBody>
      </p:sp>
      <p:sp>
        <p:nvSpPr>
          <p:cNvPr id="6" name="Slide Number Placeholder 5"/>
          <p:cNvSpPr>
            <a:spLocks noGrp="1"/>
          </p:cNvSpPr>
          <p:nvPr>
            <p:ph type="sldNum" sz="quarter" idx="12"/>
          </p:nvPr>
        </p:nvSpPr>
        <p:spPr/>
        <p:txBody>
          <a:bodyPr/>
          <a:lstStyle/>
          <a:p>
            <a:pPr>
              <a:defRPr/>
            </a:pPr>
            <a:fld id="{4965AFB3-1FEA-44B3-B7EF-E938CA0C00BE}" type="slidenum">
              <a:rPr lang="en-US" smtClean="0"/>
              <a:pPr>
                <a:defRPr/>
              </a:pPr>
              <a:t>39</a:t>
            </a:fld>
            <a:endParaRPr lang="en-US"/>
          </a:p>
        </p:txBody>
      </p:sp>
      <p:pic>
        <p:nvPicPr>
          <p:cNvPr id="8" name="Picture 7" descr="earth.jpg"/>
          <p:cNvPicPr>
            <a:picLocks noChangeAspect="1"/>
          </p:cNvPicPr>
          <p:nvPr/>
        </p:nvPicPr>
        <p:blipFill>
          <a:blip r:embed="rId4" cstate="print"/>
          <a:stretch>
            <a:fillRect/>
          </a:stretch>
        </p:blipFill>
        <p:spPr>
          <a:xfrm>
            <a:off x="357158" y="4643446"/>
            <a:ext cx="1785950" cy="1785950"/>
          </a:xfrm>
          <a:prstGeom prst="rect">
            <a:avLst/>
          </a:prstGeom>
          <a:ln>
            <a:noFill/>
          </a:ln>
          <a:effectLst>
            <a:outerShdw blurRad="292100" dist="139700" dir="2700000" algn="tl" rotWithShape="0">
              <a:srgbClr val="333333">
                <a:alpha val="65000"/>
              </a:srgbClr>
            </a:outerShdw>
            <a:softEdge rad="635000"/>
          </a:effectLst>
        </p:spPr>
      </p:pic>
      <p:cxnSp>
        <p:nvCxnSpPr>
          <p:cNvPr id="9" name="Straight Arrow Connector 8"/>
          <p:cNvCxnSpPr>
            <a:endCxn id="7" idx="1"/>
          </p:cNvCxnSpPr>
          <p:nvPr/>
        </p:nvCxnSpPr>
        <p:spPr>
          <a:xfrm rot="5400000" flipH="1" flipV="1">
            <a:off x="2383431" y="3913587"/>
            <a:ext cx="2531296" cy="13573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610005" y="5072074"/>
            <a:ext cx="6186565"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smtClean="0">
                <a:ln/>
                <a:solidFill>
                  <a:schemeClr val="accent3"/>
                </a:solidFill>
                <a:effectLst/>
              </a:rPr>
              <a:t>www.awgpsouth.org</a:t>
            </a:r>
            <a:endParaRPr lang="en-US" sz="5400" b="1" cap="none" spc="0" dirty="0">
              <a:ln/>
              <a:solidFill>
                <a:schemeClr val="accent3"/>
              </a:solidFill>
              <a:effectLst/>
            </a:endParaRPr>
          </a:p>
        </p:txBody>
      </p:sp>
      <p:sp>
        <p:nvSpPr>
          <p:cNvPr id="10" name="Cloud 9"/>
          <p:cNvSpPr/>
          <p:nvPr/>
        </p:nvSpPr>
        <p:spPr>
          <a:xfrm>
            <a:off x="395536" y="908720"/>
            <a:ext cx="4286124" cy="3520388"/>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t>I am very happy to hear this!!Keep your promise  and be a responsible citizen of this world !! Build a Better World by building Better Families, Better Societies and better Nations!!</a:t>
            </a:r>
          </a:p>
          <a:p>
            <a:pPr algn="ctr"/>
            <a:r>
              <a:rPr lang="en-US" dirty="0" smtClean="0"/>
              <a:t>Work together  to Bring heavenly atmosphere  </a:t>
            </a:r>
          </a:p>
        </p:txBody>
      </p:sp>
    </p:spTree>
  </p:cSld>
  <p:clrMapOvr>
    <a:masterClrMapping/>
  </p:clrMapOvr>
  <p:transition>
    <p:wheel spokes="8"/>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pPr>
              <a:defRPr/>
            </a:pPr>
            <a:fld id="{AB80B5F9-A273-46A0-9AA5-CB29B8D0A21A}" type="datetime2">
              <a:rPr lang="en-US"/>
              <a:pPr>
                <a:defRPr/>
              </a:pPr>
              <a:t>Tuesday, July 11, 2017</a:t>
            </a:fld>
            <a:endParaRPr lang="en-US"/>
          </a:p>
        </p:txBody>
      </p:sp>
      <p:sp>
        <p:nvSpPr>
          <p:cNvPr id="8" name="Footer Placeholder 7"/>
          <p:cNvSpPr>
            <a:spLocks noGrp="1"/>
          </p:cNvSpPr>
          <p:nvPr>
            <p:ph type="ftr" sz="quarter" idx="11"/>
          </p:nvPr>
        </p:nvSpPr>
        <p:spPr/>
        <p:txBody>
          <a:bodyPr/>
          <a:lstStyle/>
          <a:p>
            <a:pPr>
              <a:defRPr/>
            </a:pPr>
            <a:r>
              <a:rPr lang="en-US"/>
              <a:t>OM SANTI SANTI SANTI</a:t>
            </a:r>
          </a:p>
        </p:txBody>
      </p:sp>
      <p:sp>
        <p:nvSpPr>
          <p:cNvPr id="9" name="Slide Number Placeholder 8"/>
          <p:cNvSpPr>
            <a:spLocks noGrp="1"/>
          </p:cNvSpPr>
          <p:nvPr>
            <p:ph type="sldNum" sz="quarter" idx="12"/>
          </p:nvPr>
        </p:nvSpPr>
        <p:spPr/>
        <p:txBody>
          <a:bodyPr/>
          <a:lstStyle/>
          <a:p>
            <a:pPr>
              <a:defRPr/>
            </a:pPr>
            <a:fld id="{427B4663-ABD0-4DD6-AA6E-81130A77C6B0}" type="slidenum">
              <a:rPr lang="en-US"/>
              <a:pPr>
                <a:defRPr/>
              </a:pPr>
              <a:t>4</a:t>
            </a:fld>
            <a:endParaRPr lang="en-US"/>
          </a:p>
        </p:txBody>
      </p:sp>
      <p:sp>
        <p:nvSpPr>
          <p:cNvPr id="17" name="TextBox 16"/>
          <p:cNvSpPr txBox="1"/>
          <p:nvPr/>
        </p:nvSpPr>
        <p:spPr>
          <a:xfrm>
            <a:off x="0" y="3143248"/>
            <a:ext cx="9144000" cy="1384995"/>
          </a:xfrm>
          <a:prstGeom prst="rect">
            <a:avLst/>
          </a:prstGeom>
          <a:noFill/>
        </p:spPr>
        <p:txBody>
          <a:bodyPr wrap="square" rtlCol="0">
            <a:spAutoFit/>
          </a:bodyPr>
          <a:lstStyle/>
          <a:p>
            <a:pPr algn="ctr">
              <a:buFont typeface="Wingdings" pitchFamily="2" charset="2"/>
              <a:buChar char="v"/>
            </a:pPr>
            <a:endParaRPr lang="en-US" sz="1600" dirty="0" smtClean="0">
              <a:solidFill>
                <a:srgbClr val="FFFF00"/>
              </a:solidFill>
              <a:latin typeface="+mn-lt"/>
              <a:cs typeface="Shruti" pitchFamily="2"/>
            </a:endParaRPr>
          </a:p>
          <a:p>
            <a:pPr algn="ctr">
              <a:buFont typeface="Wingdings" pitchFamily="2" charset="2"/>
              <a:buChar char="v"/>
            </a:pPr>
            <a:endParaRPr lang="en-US" sz="2000" dirty="0">
              <a:solidFill>
                <a:srgbClr val="FFFF00"/>
              </a:solidFill>
              <a:latin typeface="+mn-lt"/>
              <a:cs typeface="Shruti" pitchFamily="2"/>
            </a:endParaRPr>
          </a:p>
          <a:p>
            <a:pPr algn="ctr"/>
            <a:endParaRPr lang="en-US" sz="2400" dirty="0" smtClean="0">
              <a:solidFill>
                <a:srgbClr val="FFFF00"/>
              </a:solidFill>
              <a:latin typeface="+mn-lt"/>
              <a:cs typeface="Shruti" pitchFamily="2"/>
            </a:endParaRPr>
          </a:p>
          <a:p>
            <a:pPr algn="ctr"/>
            <a:endParaRPr lang="en-US" sz="2400" dirty="0">
              <a:solidFill>
                <a:srgbClr val="FFFF00"/>
              </a:solidFill>
              <a:latin typeface="+mn-lt"/>
              <a:cs typeface="Shruti" pitchFamily="2"/>
            </a:endParaRPr>
          </a:p>
        </p:txBody>
      </p:sp>
      <p:pic>
        <p:nvPicPr>
          <p:cNvPr id="12" name="Picture 11" descr="earth.jpg"/>
          <p:cNvPicPr>
            <a:picLocks noChangeAspect="1"/>
          </p:cNvPicPr>
          <p:nvPr/>
        </p:nvPicPr>
        <p:blipFill>
          <a:blip r:embed="rId6" cstate="print"/>
          <a:stretch>
            <a:fillRect/>
          </a:stretch>
        </p:blipFill>
        <p:spPr>
          <a:xfrm>
            <a:off x="3571868" y="0"/>
            <a:ext cx="2428892" cy="2428892"/>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635000"/>
          </a:effectLst>
        </p:spPr>
      </p:pic>
      <p:sp>
        <p:nvSpPr>
          <p:cNvPr id="14" name="Horizontal Scroll 13"/>
          <p:cNvSpPr/>
          <p:nvPr/>
        </p:nvSpPr>
        <p:spPr>
          <a:xfrm>
            <a:off x="500034" y="2071678"/>
            <a:ext cx="8143932" cy="4786322"/>
          </a:xfrm>
          <a:prstGeom prst="horizontalScroll">
            <a:avLst/>
          </a:prstGeom>
          <a:effectLst>
            <a:glow rad="139700">
              <a:schemeClr val="accent4">
                <a:satMod val="175000"/>
                <a:alpha val="40000"/>
              </a:schemeClr>
            </a:glow>
            <a:outerShdw blurRad="50800" dist="20000" dir="5400000" rotWithShape="0">
              <a:srgbClr val="000000">
                <a:alpha val="42000"/>
              </a:srgbClr>
            </a:outerShdw>
          </a:effectLst>
        </p:spPr>
        <p:style>
          <a:lnRef idx="1">
            <a:schemeClr val="accent2"/>
          </a:lnRef>
          <a:fillRef idx="3">
            <a:schemeClr val="accent2"/>
          </a:fillRef>
          <a:effectRef idx="2">
            <a:schemeClr val="accent2"/>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buFont typeface="Wingdings" pitchFamily="2" charset="2"/>
              <a:buChar char="v"/>
            </a:pPr>
            <a:r>
              <a:rPr lang="en-US" b="1" spc="150" dirty="0" smtClean="0">
                <a:ln w="11430"/>
                <a:solidFill>
                  <a:schemeClr val="tx1"/>
                </a:solidFill>
                <a:effectLst>
                  <a:outerShdw blurRad="25400" algn="tl" rotWithShape="0">
                    <a:srgbClr val="000000">
                      <a:alpha val="43000"/>
                    </a:srgbClr>
                  </a:outerShdw>
                </a:effectLst>
                <a:cs typeface="Shruti" pitchFamily="2"/>
              </a:rPr>
              <a:t>We may belong to different countries, cultures however  Please do remember that we are the citizens of the same PLANET</a:t>
            </a:r>
          </a:p>
          <a:p>
            <a:pPr algn="ctr">
              <a:buFont typeface="Wingdings" pitchFamily="2" charset="2"/>
              <a:buChar char="v"/>
            </a:pPr>
            <a:endParaRPr lang="en-US" b="1" spc="150" dirty="0" smtClean="0">
              <a:ln w="11430"/>
              <a:solidFill>
                <a:schemeClr val="tx1"/>
              </a:solidFill>
              <a:effectLst>
                <a:outerShdw blurRad="25400" algn="tl" rotWithShape="0">
                  <a:srgbClr val="000000">
                    <a:alpha val="43000"/>
                  </a:srgbClr>
                </a:outerShdw>
              </a:effectLst>
              <a:cs typeface="Shruti" pitchFamily="2"/>
            </a:endParaRPr>
          </a:p>
          <a:p>
            <a:pPr algn="ctr">
              <a:buFont typeface="Wingdings" pitchFamily="2" charset="2"/>
              <a:buChar char="v"/>
            </a:pPr>
            <a:r>
              <a:rPr lang="en-US" b="1" spc="150" dirty="0" smtClean="0">
                <a:ln w="11430"/>
                <a:solidFill>
                  <a:schemeClr val="tx1"/>
                </a:solidFill>
                <a:effectLst>
                  <a:outerShdw blurRad="25400" algn="tl" rotWithShape="0">
                    <a:srgbClr val="000000">
                      <a:alpha val="43000"/>
                    </a:srgbClr>
                  </a:outerShdw>
                </a:effectLst>
                <a:cs typeface="Shruti" pitchFamily="2"/>
              </a:rPr>
              <a:t>I know that you may be busy thinking about yourself,  your family, career, etc </a:t>
            </a:r>
          </a:p>
          <a:p>
            <a:pPr algn="ctr"/>
            <a:endParaRPr lang="en-US" b="1" spc="150" dirty="0" smtClean="0">
              <a:ln w="11430"/>
              <a:solidFill>
                <a:schemeClr val="tx1"/>
              </a:solidFill>
              <a:effectLst>
                <a:outerShdw blurRad="25400" algn="tl" rotWithShape="0">
                  <a:srgbClr val="000000">
                    <a:alpha val="43000"/>
                  </a:srgbClr>
                </a:outerShdw>
              </a:effectLst>
              <a:cs typeface="Shruti" pitchFamily="2"/>
            </a:endParaRPr>
          </a:p>
          <a:p>
            <a:pPr algn="ctr">
              <a:buFont typeface="Wingdings" pitchFamily="2" charset="2"/>
              <a:buChar char="v"/>
            </a:pPr>
            <a:r>
              <a:rPr lang="en-US" b="1" spc="150" dirty="0" smtClean="0">
                <a:ln w="11430"/>
                <a:solidFill>
                  <a:schemeClr val="tx1"/>
                </a:solidFill>
                <a:effectLst>
                  <a:outerShdw blurRad="25400" algn="tl" rotWithShape="0">
                    <a:srgbClr val="000000">
                      <a:alpha val="43000"/>
                    </a:srgbClr>
                  </a:outerShdw>
                </a:effectLst>
                <a:cs typeface="Shruti" pitchFamily="2"/>
              </a:rPr>
              <a:t> Can you spare few minutes and think a big picture by going beyond you and your family?</a:t>
            </a:r>
          </a:p>
          <a:p>
            <a:pPr algn="ctr">
              <a:buFont typeface="Wingdings" pitchFamily="2" charset="2"/>
              <a:buChar char="v"/>
            </a:pPr>
            <a:endParaRPr lang="en-US" b="1" spc="150" dirty="0" smtClean="0">
              <a:ln w="11430"/>
              <a:solidFill>
                <a:schemeClr val="tx1"/>
              </a:solidFill>
              <a:effectLst>
                <a:outerShdw blurRad="25400" algn="tl" rotWithShape="0">
                  <a:srgbClr val="000000">
                    <a:alpha val="43000"/>
                  </a:srgbClr>
                </a:outerShdw>
              </a:effectLst>
              <a:cs typeface="Shruti" pitchFamily="2"/>
            </a:endParaRPr>
          </a:p>
          <a:p>
            <a:pPr algn="ctr">
              <a:buFont typeface="Wingdings" pitchFamily="2" charset="2"/>
              <a:buChar char="v"/>
            </a:pPr>
            <a:r>
              <a:rPr lang="en-US" b="1" spc="150" dirty="0" smtClean="0">
                <a:ln w="11430"/>
                <a:solidFill>
                  <a:schemeClr val="tx1"/>
                </a:solidFill>
                <a:effectLst>
                  <a:outerShdw blurRad="25400" algn="tl" rotWithShape="0">
                    <a:srgbClr val="000000">
                      <a:alpha val="43000"/>
                    </a:srgbClr>
                  </a:outerShdw>
                </a:effectLst>
                <a:cs typeface="Shruti" pitchFamily="2"/>
              </a:rPr>
              <a:t>THINK GLOBALLY AND AS A WORLD CITIZEN  TAKE TIME TO SEE WHAT YOU HAVE ACHIEVED SO FAR….</a:t>
            </a:r>
            <a:endParaRPr lang="en-US" b="1" spc="150" dirty="0">
              <a:ln w="11430"/>
              <a:solidFill>
                <a:schemeClr val="tx1"/>
              </a:solidFill>
              <a:effectLst>
                <a:outerShdw blurRad="25400" algn="tl" rotWithShape="0">
                  <a:srgbClr val="000000">
                    <a:alpha val="43000"/>
                  </a:srgbClr>
                </a:outerShdw>
              </a:effectLst>
            </a:endParaRPr>
          </a:p>
        </p:txBody>
      </p:sp>
      <p:cxnSp>
        <p:nvCxnSpPr>
          <p:cNvPr id="11" name="Straight Arrow Connector 10"/>
          <p:cNvCxnSpPr/>
          <p:nvPr/>
        </p:nvCxnSpPr>
        <p:spPr>
          <a:xfrm rot="5400000">
            <a:off x="4322761" y="1749413"/>
            <a:ext cx="78581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 name="~PP401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8632825" y="6346825"/>
            <a:ext cx="304800" cy="304800"/>
          </a:xfrm>
          <a:prstGeom prst="rect">
            <a:avLst/>
          </a:prstGeom>
        </p:spPr>
      </p:pic>
    </p:spTree>
    <p:custDataLst>
      <p:tags r:id="rId1"/>
    </p:custData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88A8CD-B1E6-4BB2-9830-D80898D08432}" type="datetime2">
              <a:rPr lang="en-US" smtClean="0"/>
              <a:pPr>
                <a:defRPr/>
              </a:pPr>
              <a:t>Tuesday, July 11, 2017</a:t>
            </a:fld>
            <a:endParaRPr lang="en-US"/>
          </a:p>
        </p:txBody>
      </p:sp>
      <p:sp>
        <p:nvSpPr>
          <p:cNvPr id="3" name="Footer Placeholder 2"/>
          <p:cNvSpPr>
            <a:spLocks noGrp="1"/>
          </p:cNvSpPr>
          <p:nvPr>
            <p:ph type="ftr" sz="quarter" idx="11"/>
          </p:nvPr>
        </p:nvSpPr>
        <p:spPr/>
        <p:txBody>
          <a:bodyPr/>
          <a:lstStyle/>
          <a:p>
            <a:pPr>
              <a:defRPr/>
            </a:pPr>
            <a:r>
              <a:rPr lang="en-US" smtClean="0"/>
              <a:t>OM SANTI SANTI SANTI</a:t>
            </a:r>
            <a:endParaRPr lang="en-US"/>
          </a:p>
        </p:txBody>
      </p:sp>
      <p:sp>
        <p:nvSpPr>
          <p:cNvPr id="4" name="Slide Number Placeholder 3"/>
          <p:cNvSpPr>
            <a:spLocks noGrp="1"/>
          </p:cNvSpPr>
          <p:nvPr>
            <p:ph type="sldNum" sz="quarter" idx="12"/>
          </p:nvPr>
        </p:nvSpPr>
        <p:spPr/>
        <p:txBody>
          <a:bodyPr/>
          <a:lstStyle/>
          <a:p>
            <a:pPr>
              <a:defRPr/>
            </a:pPr>
            <a:fld id="{AF25BEA5-F2DB-40E6-AB50-5B5E4A0808A9}" type="slidenum">
              <a:rPr lang="en-US" smtClean="0"/>
              <a:pPr>
                <a:defRPr/>
              </a:pPr>
              <a:t>5</a:t>
            </a:fld>
            <a:endParaRPr lang="en-US"/>
          </a:p>
        </p:txBody>
      </p:sp>
      <p:pic>
        <p:nvPicPr>
          <p:cNvPr id="5" name="Picture 4" descr="earth.jpg"/>
          <p:cNvPicPr>
            <a:picLocks noChangeAspect="1"/>
          </p:cNvPicPr>
          <p:nvPr/>
        </p:nvPicPr>
        <p:blipFill>
          <a:blip r:embed="rId5" cstate="print"/>
          <a:stretch>
            <a:fillRect/>
          </a:stretch>
        </p:blipFill>
        <p:spPr>
          <a:xfrm>
            <a:off x="3500430" y="2357430"/>
            <a:ext cx="2428892" cy="2428892"/>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635000"/>
          </a:effectLst>
        </p:spPr>
      </p:pic>
      <p:cxnSp>
        <p:nvCxnSpPr>
          <p:cNvPr id="6" name="Straight Arrow Connector 5"/>
          <p:cNvCxnSpPr/>
          <p:nvPr/>
        </p:nvCxnSpPr>
        <p:spPr>
          <a:xfrm rot="5400000">
            <a:off x="4322761" y="1749413"/>
            <a:ext cx="78581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7" name="Diagram 6"/>
          <p:cNvGraphicFramePr/>
          <p:nvPr/>
        </p:nvGraphicFramePr>
        <p:xfrm>
          <a:off x="1000100" y="928670"/>
          <a:ext cx="6858048" cy="464347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TextBox 7"/>
          <p:cNvSpPr txBox="1"/>
          <p:nvPr/>
        </p:nvSpPr>
        <p:spPr>
          <a:xfrm>
            <a:off x="1871776" y="6000768"/>
            <a:ext cx="5289140" cy="369332"/>
          </a:xfrm>
          <a:prstGeom prst="rect">
            <a:avLst/>
          </a:prstGeom>
          <a:noFill/>
        </p:spPr>
        <p:txBody>
          <a:bodyPr wrap="none" rtlCol="0">
            <a:spAutoFit/>
          </a:bodyPr>
          <a:lstStyle/>
          <a:p>
            <a:pPr algn="ctr"/>
            <a:r>
              <a:rPr lang="en-US" dirty="0" smtClean="0">
                <a:solidFill>
                  <a:srgbClr val="FFFF00"/>
                </a:solidFill>
              </a:rPr>
              <a:t>UNLIMITED SUPPLY OF ALL THE BASIC NEEDS </a:t>
            </a:r>
            <a:endParaRPr lang="en-US" dirty="0">
              <a:solidFill>
                <a:srgbClr val="FFFF00"/>
              </a:solidFill>
            </a:endParaRPr>
          </a:p>
        </p:txBody>
      </p:sp>
      <p:sp>
        <p:nvSpPr>
          <p:cNvPr id="9" name="TextBox 8"/>
          <p:cNvSpPr txBox="1"/>
          <p:nvPr/>
        </p:nvSpPr>
        <p:spPr>
          <a:xfrm>
            <a:off x="928662" y="285728"/>
            <a:ext cx="7858180" cy="646331"/>
          </a:xfrm>
          <a:prstGeom prst="rect">
            <a:avLst/>
          </a:prstGeom>
          <a:noFill/>
        </p:spPr>
        <p:txBody>
          <a:bodyPr wrap="square" rtlCol="0">
            <a:spAutoFit/>
          </a:bodyPr>
          <a:lstStyle/>
          <a:p>
            <a:pPr algn="ctr"/>
            <a:r>
              <a:rPr lang="en-US" b="1" dirty="0" smtClean="0">
                <a:solidFill>
                  <a:srgbClr val="FFFF00"/>
                </a:solidFill>
              </a:rPr>
              <a:t>OUT OF 840000 LIVING SPECIES , ONLY HUMANBEING  IS GIFTED WITH KNOWLEDGE &amp; WISDOM</a:t>
            </a:r>
            <a:endParaRPr lang="en-US" b="1" dirty="0">
              <a:solidFill>
                <a:srgbClr val="FFFF00"/>
              </a:solidFill>
            </a:endParaRPr>
          </a:p>
        </p:txBody>
      </p:sp>
      <p:pic>
        <p:nvPicPr>
          <p:cNvPr id="10" name="Picture 2" descr="C:\Program Files\Microsoft Office\MEDIA\CAGCAT10\j0302953.jpg"/>
          <p:cNvPicPr>
            <a:picLocks noChangeAspect="1" noChangeArrowheads="1"/>
          </p:cNvPicPr>
          <p:nvPr/>
        </p:nvPicPr>
        <p:blipFill>
          <a:blip r:embed="rId11" cstate="print"/>
          <a:srcRect/>
          <a:stretch>
            <a:fillRect/>
          </a:stretch>
        </p:blipFill>
        <p:spPr bwMode="auto">
          <a:xfrm>
            <a:off x="642910" y="4786322"/>
            <a:ext cx="1285884" cy="1802641"/>
          </a:xfrm>
          <a:prstGeom prst="rect">
            <a:avLst/>
          </a:prstGeom>
          <a:noFill/>
          <a:effectLst>
            <a:softEdge rad="635000"/>
          </a:effectLst>
        </p:spPr>
      </p:pic>
      <p:pic>
        <p:nvPicPr>
          <p:cNvPr id="11" name="Picture 2" descr="C:\Program Files\Microsoft Office\MEDIA\CAGCAT10\j0302953.jpg"/>
          <p:cNvPicPr>
            <a:picLocks noChangeAspect="1" noChangeArrowheads="1"/>
          </p:cNvPicPr>
          <p:nvPr/>
        </p:nvPicPr>
        <p:blipFill>
          <a:blip r:embed="rId11" cstate="print"/>
          <a:srcRect/>
          <a:stretch>
            <a:fillRect/>
          </a:stretch>
        </p:blipFill>
        <p:spPr bwMode="auto">
          <a:xfrm>
            <a:off x="7429520" y="4929198"/>
            <a:ext cx="1214414" cy="1702449"/>
          </a:xfrm>
          <a:prstGeom prst="rect">
            <a:avLst/>
          </a:prstGeom>
          <a:noFill/>
          <a:effectLst>
            <a:softEdge rad="635000"/>
          </a:effectLst>
        </p:spPr>
      </p:pic>
      <p:pic>
        <p:nvPicPr>
          <p:cNvPr id="12" name="Picture 2" descr="C:\Program Files\Microsoft Office\MEDIA\CAGCAT10\j0302953.jpg"/>
          <p:cNvPicPr>
            <a:picLocks noChangeAspect="1" noChangeArrowheads="1"/>
          </p:cNvPicPr>
          <p:nvPr/>
        </p:nvPicPr>
        <p:blipFill>
          <a:blip r:embed="rId11" cstate="print"/>
          <a:srcRect/>
          <a:stretch>
            <a:fillRect/>
          </a:stretch>
        </p:blipFill>
        <p:spPr bwMode="auto">
          <a:xfrm>
            <a:off x="3786182" y="5055359"/>
            <a:ext cx="1285884" cy="1802641"/>
          </a:xfrm>
          <a:prstGeom prst="rect">
            <a:avLst/>
          </a:prstGeom>
          <a:noFill/>
          <a:effectLst>
            <a:softEdge rad="635000"/>
          </a:effectLst>
        </p:spPr>
      </p:pic>
      <p:pic>
        <p:nvPicPr>
          <p:cNvPr id="13" name="~PP77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8632825" y="6346825"/>
            <a:ext cx="304800" cy="3048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B75FF76F-FF65-4A05-874F-1D6495D8C84A}" type="datetime2">
              <a:rPr lang="en-US"/>
              <a:pPr>
                <a:defRPr/>
              </a:pPr>
              <a:t>Tuesday, July 11, 2017</a:t>
            </a:fld>
            <a:endParaRPr lang="en-US" dirty="0"/>
          </a:p>
        </p:txBody>
      </p:sp>
      <p:sp>
        <p:nvSpPr>
          <p:cNvPr id="6" name="Footer Placeholder 5"/>
          <p:cNvSpPr>
            <a:spLocks noGrp="1"/>
          </p:cNvSpPr>
          <p:nvPr>
            <p:ph type="ftr" sz="quarter" idx="11"/>
          </p:nvPr>
        </p:nvSpPr>
        <p:spPr/>
        <p:txBody>
          <a:bodyPr/>
          <a:lstStyle/>
          <a:p>
            <a:pPr>
              <a:defRPr/>
            </a:pPr>
            <a:r>
              <a:rPr lang="en-US" dirty="0"/>
              <a:t>OM SANTI </a:t>
            </a:r>
            <a:r>
              <a:rPr lang="en-US" dirty="0" err="1"/>
              <a:t>SANTI</a:t>
            </a:r>
            <a:r>
              <a:rPr lang="en-US" dirty="0"/>
              <a:t> </a:t>
            </a:r>
            <a:r>
              <a:rPr lang="en-US" dirty="0" err="1"/>
              <a:t>SANTI</a:t>
            </a:r>
            <a:endParaRPr lang="en-US" dirty="0"/>
          </a:p>
        </p:txBody>
      </p:sp>
      <p:sp>
        <p:nvSpPr>
          <p:cNvPr id="7" name="Slide Number Placeholder 6"/>
          <p:cNvSpPr>
            <a:spLocks noGrp="1"/>
          </p:cNvSpPr>
          <p:nvPr>
            <p:ph type="sldNum" sz="quarter" idx="12"/>
          </p:nvPr>
        </p:nvSpPr>
        <p:spPr/>
        <p:txBody>
          <a:bodyPr/>
          <a:lstStyle/>
          <a:p>
            <a:pPr>
              <a:defRPr/>
            </a:pPr>
            <a:fld id="{B8A2823D-27F0-4B8B-A71B-59F130B8811A}" type="slidenum">
              <a:rPr lang="en-US"/>
              <a:pPr>
                <a:defRPr/>
              </a:pPr>
              <a:t>6</a:t>
            </a:fld>
            <a:endParaRPr lang="en-US"/>
          </a:p>
        </p:txBody>
      </p:sp>
      <p:pic>
        <p:nvPicPr>
          <p:cNvPr id="9" name="Picture 2" descr="C:\Images\air%20polution.jpg"/>
          <p:cNvPicPr>
            <a:picLocks noChangeAspect="1" noChangeArrowheads="1"/>
          </p:cNvPicPr>
          <p:nvPr/>
        </p:nvPicPr>
        <p:blipFill>
          <a:blip r:embed="rId6" cstate="print">
            <a:duotone>
              <a:prstClr val="black"/>
              <a:schemeClr val="tx2">
                <a:tint val="45000"/>
                <a:satMod val="400000"/>
              </a:schemeClr>
            </a:duotone>
          </a:blip>
          <a:srcRect/>
          <a:stretch>
            <a:fillRect/>
          </a:stretch>
        </p:blipFill>
        <p:spPr bwMode="auto">
          <a:xfrm>
            <a:off x="3000364" y="2071678"/>
            <a:ext cx="3525346" cy="2571768"/>
          </a:xfrm>
          <a:prstGeom prst="rect">
            <a:avLst/>
          </a:prstGeom>
          <a:ln>
            <a:noFill/>
          </a:ln>
          <a:effectLst>
            <a:softEdge rad="635000"/>
          </a:effectLst>
        </p:spPr>
      </p:pic>
      <p:sp>
        <p:nvSpPr>
          <p:cNvPr id="10" name="TextBox 9"/>
          <p:cNvSpPr txBox="1"/>
          <p:nvPr/>
        </p:nvSpPr>
        <p:spPr>
          <a:xfrm>
            <a:off x="2643174" y="5214950"/>
            <a:ext cx="4500594" cy="1077218"/>
          </a:xfrm>
          <a:prstGeom prst="rect">
            <a:avLst/>
          </a:prstGeom>
          <a:noFill/>
        </p:spPr>
        <p:txBody>
          <a:bodyPr wrap="square" rtlCol="0">
            <a:spAutoFit/>
          </a:bodyPr>
          <a:lstStyle/>
          <a:p>
            <a:pPr algn="ctr" fontAlgn="t"/>
            <a:r>
              <a:rPr lang="en-US" sz="3200" b="1" dirty="0" smtClean="0">
                <a:solidFill>
                  <a:srgbClr val="FFFF00"/>
                </a:solidFill>
              </a:rPr>
              <a:t>Air </a:t>
            </a:r>
            <a:r>
              <a:rPr lang="en-US" sz="3200" b="1" dirty="0">
                <a:solidFill>
                  <a:srgbClr val="FFFF00"/>
                </a:solidFill>
              </a:rPr>
              <a:t>&amp; </a:t>
            </a:r>
            <a:r>
              <a:rPr lang="en-US" sz="3200" b="1" dirty="0" smtClean="0">
                <a:solidFill>
                  <a:srgbClr val="FFFF00"/>
                </a:solidFill>
              </a:rPr>
              <a:t>Water Pollution</a:t>
            </a:r>
            <a:endParaRPr lang="en-US" sz="3200" b="1" dirty="0">
              <a:solidFill>
                <a:srgbClr val="FFFF00"/>
              </a:solidFill>
            </a:endParaRPr>
          </a:p>
          <a:p>
            <a:endParaRPr lang="en-US" sz="3200" dirty="0">
              <a:solidFill>
                <a:srgbClr val="FFFF00"/>
              </a:solidFill>
            </a:endParaRPr>
          </a:p>
        </p:txBody>
      </p:sp>
      <p:sp>
        <p:nvSpPr>
          <p:cNvPr id="11" name="Rectangle 10"/>
          <p:cNvSpPr/>
          <p:nvPr/>
        </p:nvSpPr>
        <p:spPr>
          <a:xfrm>
            <a:off x="2643174" y="1071546"/>
            <a:ext cx="4371710" cy="769441"/>
          </a:xfrm>
          <a:prstGeom prst="rect">
            <a:avLst/>
          </a:prstGeom>
        </p:spPr>
        <p:txBody>
          <a:bodyPr wrap="none">
            <a:spAutoFit/>
          </a:bodyPr>
          <a:lstStyle/>
          <a:p>
            <a:r>
              <a:rPr lang="en-US" sz="4400" b="1" dirty="0" smtClean="0">
                <a:solidFill>
                  <a:srgbClr val="FFFF00"/>
                </a:solidFill>
              </a:rPr>
              <a:t>Industrialization </a:t>
            </a:r>
            <a:endParaRPr lang="en-US" sz="4400" dirty="0">
              <a:solidFill>
                <a:srgbClr val="FFFF00"/>
              </a:solidFill>
            </a:endParaRPr>
          </a:p>
        </p:txBody>
      </p:sp>
      <p:pic>
        <p:nvPicPr>
          <p:cNvPr id="8" name="~PP3890.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8632825" y="6346825"/>
            <a:ext cx="304800" cy="304800"/>
          </a:xfrm>
          <a:prstGeom prst="rect">
            <a:avLst/>
          </a:prstGeom>
        </p:spPr>
      </p:pic>
    </p:spTree>
    <p:custDataLst>
      <p:tags r:id="rId1"/>
    </p:custData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pPr>
              <a:defRPr/>
            </a:pPr>
            <a:fld id="{FA3FBB62-A88E-431D-820A-2BD4DEE9A6E9}" type="datetime2">
              <a:rPr lang="en-US" smtClean="0"/>
              <a:pPr>
                <a:defRPr/>
              </a:pPr>
              <a:t>Tuesday, July 11, 2017</a:t>
            </a:fld>
            <a:endParaRPr lang="en-US"/>
          </a:p>
        </p:txBody>
      </p:sp>
      <p:sp>
        <p:nvSpPr>
          <p:cNvPr id="7" name="Footer Placeholder 6"/>
          <p:cNvSpPr>
            <a:spLocks noGrp="1"/>
          </p:cNvSpPr>
          <p:nvPr>
            <p:ph type="ftr" sz="quarter" idx="11"/>
          </p:nvPr>
        </p:nvSpPr>
        <p:spPr/>
        <p:txBody>
          <a:bodyPr/>
          <a:lstStyle/>
          <a:p>
            <a:pPr>
              <a:defRPr/>
            </a:pPr>
            <a:r>
              <a:rPr lang="en-US" smtClean="0"/>
              <a:t>OM SANTI SANTI SANTI</a:t>
            </a:r>
            <a:endParaRPr lang="en-US"/>
          </a:p>
        </p:txBody>
      </p:sp>
      <p:sp>
        <p:nvSpPr>
          <p:cNvPr id="8" name="Slide Number Placeholder 7"/>
          <p:cNvSpPr>
            <a:spLocks noGrp="1"/>
          </p:cNvSpPr>
          <p:nvPr>
            <p:ph type="sldNum" sz="quarter" idx="12"/>
          </p:nvPr>
        </p:nvSpPr>
        <p:spPr/>
        <p:txBody>
          <a:bodyPr/>
          <a:lstStyle/>
          <a:p>
            <a:pPr>
              <a:defRPr/>
            </a:pPr>
            <a:fld id="{7AD4D1DA-3D6E-4FFC-9426-9BE80717F8E9}" type="slidenum">
              <a:rPr lang="en-US" smtClean="0"/>
              <a:pPr>
                <a:defRPr/>
              </a:pPr>
              <a:t>7</a:t>
            </a:fld>
            <a:endParaRPr lang="en-US"/>
          </a:p>
        </p:txBody>
      </p:sp>
      <p:pic>
        <p:nvPicPr>
          <p:cNvPr id="10" name="Picture 2" descr="C:\Images\Electricity 2.jpg"/>
          <p:cNvPicPr>
            <a:picLocks noChangeAspect="1" noChangeArrowheads="1"/>
          </p:cNvPicPr>
          <p:nvPr/>
        </p:nvPicPr>
        <p:blipFill>
          <a:blip r:embed="rId6" cstate="print">
            <a:duotone>
              <a:schemeClr val="bg2">
                <a:shade val="45000"/>
                <a:satMod val="135000"/>
              </a:schemeClr>
              <a:prstClr val="white"/>
            </a:duotone>
          </a:blip>
          <a:srcRect/>
          <a:stretch>
            <a:fillRect/>
          </a:stretch>
        </p:blipFill>
        <p:spPr bwMode="auto">
          <a:xfrm>
            <a:off x="2571736" y="2071678"/>
            <a:ext cx="3319119" cy="2538150"/>
          </a:xfrm>
          <a:prstGeom prst="rect">
            <a:avLst/>
          </a:prstGeom>
          <a:noFill/>
          <a:effectLst>
            <a:softEdge rad="317500"/>
          </a:effectLst>
        </p:spPr>
      </p:pic>
      <p:sp>
        <p:nvSpPr>
          <p:cNvPr id="11" name="TextBox 10"/>
          <p:cNvSpPr txBox="1"/>
          <p:nvPr/>
        </p:nvSpPr>
        <p:spPr>
          <a:xfrm>
            <a:off x="2214546" y="642918"/>
            <a:ext cx="3857652" cy="584775"/>
          </a:xfrm>
          <a:prstGeom prst="rect">
            <a:avLst/>
          </a:prstGeom>
          <a:noFill/>
        </p:spPr>
        <p:txBody>
          <a:bodyPr wrap="square" rtlCol="0">
            <a:spAutoFit/>
          </a:bodyPr>
          <a:lstStyle/>
          <a:p>
            <a:pPr algn="ctr"/>
            <a:r>
              <a:rPr lang="en-US" sz="3200" dirty="0" smtClean="0">
                <a:solidFill>
                  <a:srgbClr val="FFFF00"/>
                </a:solidFill>
              </a:rPr>
              <a:t>Nuclear power</a:t>
            </a:r>
            <a:endParaRPr lang="en-US" sz="3200" dirty="0">
              <a:solidFill>
                <a:srgbClr val="FFFF00"/>
              </a:solidFill>
            </a:endParaRPr>
          </a:p>
        </p:txBody>
      </p:sp>
      <p:sp>
        <p:nvSpPr>
          <p:cNvPr id="12" name="TextBox 11"/>
          <p:cNvSpPr txBox="1"/>
          <p:nvPr/>
        </p:nvSpPr>
        <p:spPr>
          <a:xfrm>
            <a:off x="1571604" y="5214950"/>
            <a:ext cx="6143636" cy="646331"/>
          </a:xfrm>
          <a:prstGeom prst="rect">
            <a:avLst/>
          </a:prstGeom>
          <a:noFill/>
        </p:spPr>
        <p:txBody>
          <a:bodyPr wrap="square" rtlCol="0">
            <a:spAutoFit/>
          </a:bodyPr>
          <a:lstStyle/>
          <a:p>
            <a:r>
              <a:rPr lang="en-US" sz="3600" dirty="0" smtClean="0">
                <a:solidFill>
                  <a:srgbClr val="FFFF00"/>
                </a:solidFill>
              </a:rPr>
              <a:t>Increase in radiation problems</a:t>
            </a:r>
            <a:endParaRPr lang="en-US" sz="3600" dirty="0">
              <a:solidFill>
                <a:srgbClr val="FFFF00"/>
              </a:solidFill>
            </a:endParaRPr>
          </a:p>
        </p:txBody>
      </p:sp>
      <p:pic>
        <p:nvPicPr>
          <p:cNvPr id="9" name="~PP386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8632825" y="6346825"/>
            <a:ext cx="304800" cy="304800"/>
          </a:xfrm>
          <a:prstGeom prst="rect">
            <a:avLst/>
          </a:prstGeom>
        </p:spPr>
      </p:pic>
    </p:spTree>
    <p:custDataLst>
      <p:tags r:id="rId1"/>
    </p:custData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97AC18E8-90D3-43A4-9BF9-653525B8EEA1}" type="datetime2">
              <a:rPr lang="en-US" smtClean="0"/>
              <a:pPr>
                <a:defRPr/>
              </a:pPr>
              <a:t>Tuesday, July 11, 2017</a:t>
            </a:fld>
            <a:endParaRPr lang="en-US"/>
          </a:p>
        </p:txBody>
      </p:sp>
      <p:sp>
        <p:nvSpPr>
          <p:cNvPr id="5" name="Footer Placeholder 4"/>
          <p:cNvSpPr>
            <a:spLocks noGrp="1"/>
          </p:cNvSpPr>
          <p:nvPr>
            <p:ph type="ftr" sz="quarter" idx="11"/>
          </p:nvPr>
        </p:nvSpPr>
        <p:spPr/>
        <p:txBody>
          <a:bodyPr/>
          <a:lstStyle/>
          <a:p>
            <a:pPr>
              <a:defRPr/>
            </a:pPr>
            <a:r>
              <a:rPr lang="en-US" smtClean="0"/>
              <a:t>OM SANTI SANTI SANTI</a:t>
            </a:r>
            <a:endParaRPr lang="en-US"/>
          </a:p>
        </p:txBody>
      </p:sp>
      <p:sp>
        <p:nvSpPr>
          <p:cNvPr id="6" name="Slide Number Placeholder 5"/>
          <p:cNvSpPr>
            <a:spLocks noGrp="1"/>
          </p:cNvSpPr>
          <p:nvPr>
            <p:ph type="sldNum" sz="quarter" idx="12"/>
          </p:nvPr>
        </p:nvSpPr>
        <p:spPr/>
        <p:txBody>
          <a:bodyPr/>
          <a:lstStyle/>
          <a:p>
            <a:pPr>
              <a:defRPr/>
            </a:pPr>
            <a:fld id="{4965AFB3-1FEA-44B3-B7EF-E938CA0C00BE}" type="slidenum">
              <a:rPr lang="en-US" smtClean="0"/>
              <a:pPr>
                <a:defRPr/>
              </a:pPr>
              <a:t>8</a:t>
            </a:fld>
            <a:endParaRPr lang="en-US"/>
          </a:p>
        </p:txBody>
      </p:sp>
      <p:sp>
        <p:nvSpPr>
          <p:cNvPr id="10" name="TextBox 9"/>
          <p:cNvSpPr txBox="1"/>
          <p:nvPr/>
        </p:nvSpPr>
        <p:spPr>
          <a:xfrm>
            <a:off x="2500298" y="1142984"/>
            <a:ext cx="4143404" cy="707886"/>
          </a:xfrm>
          <a:prstGeom prst="rect">
            <a:avLst/>
          </a:prstGeom>
          <a:noFill/>
        </p:spPr>
        <p:txBody>
          <a:bodyPr wrap="square" rtlCol="0">
            <a:spAutoFit/>
          </a:bodyPr>
          <a:lstStyle/>
          <a:p>
            <a:pPr algn="ctr"/>
            <a:r>
              <a:rPr lang="en-US" sz="4000" dirty="0" smtClean="0">
                <a:solidFill>
                  <a:srgbClr val="FFFF00"/>
                </a:solidFill>
              </a:rPr>
              <a:t>Global warming </a:t>
            </a:r>
            <a:endParaRPr lang="en-US" sz="4000" dirty="0">
              <a:solidFill>
                <a:srgbClr val="FFFF00"/>
              </a:solidFill>
            </a:endParaRPr>
          </a:p>
        </p:txBody>
      </p:sp>
      <p:sp>
        <p:nvSpPr>
          <p:cNvPr id="11" name="TextBox 10"/>
          <p:cNvSpPr txBox="1"/>
          <p:nvPr/>
        </p:nvSpPr>
        <p:spPr>
          <a:xfrm>
            <a:off x="1835696" y="5000636"/>
            <a:ext cx="5379510" cy="707886"/>
          </a:xfrm>
          <a:prstGeom prst="rect">
            <a:avLst/>
          </a:prstGeom>
          <a:noFill/>
        </p:spPr>
        <p:txBody>
          <a:bodyPr wrap="square" rtlCol="0">
            <a:spAutoFit/>
          </a:bodyPr>
          <a:lstStyle/>
          <a:p>
            <a:r>
              <a:rPr lang="en-US" sz="4000" dirty="0" smtClean="0">
                <a:solidFill>
                  <a:srgbClr val="FFFF00"/>
                </a:solidFill>
              </a:rPr>
              <a:t>Hole in the Ozone layer</a:t>
            </a:r>
            <a:endParaRPr lang="en-US" sz="4000" dirty="0">
              <a:solidFill>
                <a:srgbClr val="FFFF00"/>
              </a:solidFill>
            </a:endParaRPr>
          </a:p>
        </p:txBody>
      </p:sp>
      <p:pic>
        <p:nvPicPr>
          <p:cNvPr id="12" name="Picture 11" descr="global-warming-ch.jpg"/>
          <p:cNvPicPr>
            <a:picLocks noChangeAspect="1"/>
          </p:cNvPicPr>
          <p:nvPr/>
        </p:nvPicPr>
        <p:blipFill>
          <a:blip r:embed="rId5" cstate="print">
            <a:duotone>
              <a:prstClr val="black"/>
              <a:schemeClr val="accent6">
                <a:tint val="45000"/>
                <a:satMod val="400000"/>
              </a:schemeClr>
            </a:duotone>
          </a:blip>
          <a:stretch>
            <a:fillRect/>
          </a:stretch>
        </p:blipFill>
        <p:spPr>
          <a:xfrm>
            <a:off x="1643042" y="2643182"/>
            <a:ext cx="1690686" cy="1690686"/>
          </a:xfrm>
          <a:prstGeom prst="rect">
            <a:avLst/>
          </a:prstGeom>
          <a:ln>
            <a:noFill/>
          </a:ln>
          <a:effectLst>
            <a:softEdge rad="317500"/>
          </a:effectLst>
        </p:spPr>
      </p:pic>
      <p:pic>
        <p:nvPicPr>
          <p:cNvPr id="13" name="Picture 12" descr="Missiles.jpg"/>
          <p:cNvPicPr>
            <a:picLocks noChangeAspect="1"/>
          </p:cNvPicPr>
          <p:nvPr/>
        </p:nvPicPr>
        <p:blipFill>
          <a:blip r:embed="rId6" cstate="print">
            <a:duotone>
              <a:schemeClr val="accent1">
                <a:shade val="45000"/>
                <a:satMod val="135000"/>
              </a:schemeClr>
              <a:prstClr val="white"/>
            </a:duotone>
          </a:blip>
          <a:stretch>
            <a:fillRect/>
          </a:stretch>
        </p:blipFill>
        <p:spPr>
          <a:xfrm>
            <a:off x="5357818" y="2643182"/>
            <a:ext cx="1357322" cy="1671413"/>
          </a:xfrm>
          <a:prstGeom prst="rect">
            <a:avLst/>
          </a:prstGeom>
          <a:effectLst>
            <a:softEdge rad="317500"/>
          </a:effectLst>
        </p:spPr>
      </p:pic>
      <p:pic>
        <p:nvPicPr>
          <p:cNvPr id="9" name="~PP26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632825" y="6346825"/>
            <a:ext cx="304800" cy="3048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rgbClr val="FFFF00"/>
                </a:solidFill>
              </a:rPr>
              <a:t>Chemical fertilizers &amp; Insecticides</a:t>
            </a:r>
            <a:endParaRPr lang="en-US" sz="3600" dirty="0">
              <a:solidFill>
                <a:srgbClr val="FFFF00"/>
              </a:solidFill>
            </a:endParaRPr>
          </a:p>
        </p:txBody>
      </p:sp>
      <p:sp>
        <p:nvSpPr>
          <p:cNvPr id="4" name="Date Placeholder 3"/>
          <p:cNvSpPr>
            <a:spLocks noGrp="1"/>
          </p:cNvSpPr>
          <p:nvPr>
            <p:ph type="dt" sz="half" idx="10"/>
          </p:nvPr>
        </p:nvSpPr>
        <p:spPr/>
        <p:txBody>
          <a:bodyPr/>
          <a:lstStyle/>
          <a:p>
            <a:pPr>
              <a:defRPr/>
            </a:pPr>
            <a:fld id="{97AC18E8-90D3-43A4-9BF9-653525B8EEA1}" type="datetime2">
              <a:rPr lang="en-US" smtClean="0"/>
              <a:pPr>
                <a:defRPr/>
              </a:pPr>
              <a:t>Tuesday, July 11, 2017</a:t>
            </a:fld>
            <a:endParaRPr lang="en-US"/>
          </a:p>
        </p:txBody>
      </p:sp>
      <p:sp>
        <p:nvSpPr>
          <p:cNvPr id="5" name="Footer Placeholder 4"/>
          <p:cNvSpPr>
            <a:spLocks noGrp="1"/>
          </p:cNvSpPr>
          <p:nvPr>
            <p:ph type="ftr" sz="quarter" idx="11"/>
          </p:nvPr>
        </p:nvSpPr>
        <p:spPr/>
        <p:txBody>
          <a:bodyPr/>
          <a:lstStyle/>
          <a:p>
            <a:pPr>
              <a:defRPr/>
            </a:pPr>
            <a:r>
              <a:rPr lang="en-US" smtClean="0"/>
              <a:t>OM SANTI SANTI SANTI</a:t>
            </a:r>
            <a:endParaRPr lang="en-US"/>
          </a:p>
        </p:txBody>
      </p:sp>
      <p:sp>
        <p:nvSpPr>
          <p:cNvPr id="6" name="Slide Number Placeholder 5"/>
          <p:cNvSpPr>
            <a:spLocks noGrp="1"/>
          </p:cNvSpPr>
          <p:nvPr>
            <p:ph type="sldNum" sz="quarter" idx="12"/>
          </p:nvPr>
        </p:nvSpPr>
        <p:spPr/>
        <p:txBody>
          <a:bodyPr/>
          <a:lstStyle/>
          <a:p>
            <a:pPr>
              <a:defRPr/>
            </a:pPr>
            <a:fld id="{4965AFB3-1FEA-44B3-B7EF-E938CA0C00BE}" type="slidenum">
              <a:rPr lang="en-US" smtClean="0"/>
              <a:pPr>
                <a:defRPr/>
              </a:pPr>
              <a:t>9</a:t>
            </a:fld>
            <a:endParaRPr lang="en-US"/>
          </a:p>
        </p:txBody>
      </p:sp>
      <p:sp>
        <p:nvSpPr>
          <p:cNvPr id="8" name="TextBox 7"/>
          <p:cNvSpPr txBox="1"/>
          <p:nvPr/>
        </p:nvSpPr>
        <p:spPr>
          <a:xfrm>
            <a:off x="1714480" y="5214950"/>
            <a:ext cx="6601936" cy="923330"/>
          </a:xfrm>
          <a:prstGeom prst="rect">
            <a:avLst/>
          </a:prstGeom>
          <a:noFill/>
        </p:spPr>
        <p:txBody>
          <a:bodyPr wrap="square" rtlCol="0">
            <a:spAutoFit/>
          </a:bodyPr>
          <a:lstStyle/>
          <a:p>
            <a:pPr algn="ctr"/>
            <a:r>
              <a:rPr lang="en-US" sz="3600" dirty="0" smtClean="0">
                <a:solidFill>
                  <a:srgbClr val="FFFF00"/>
                </a:solidFill>
              </a:rPr>
              <a:t>Effect on the Fertility of the Soil</a:t>
            </a:r>
            <a:r>
              <a:rPr lang="en-US" dirty="0" smtClean="0"/>
              <a:t/>
            </a:r>
            <a:br>
              <a:rPr lang="en-US" dirty="0" smtClean="0"/>
            </a:br>
            <a:endParaRPr lang="en-US" dirty="0"/>
          </a:p>
        </p:txBody>
      </p:sp>
      <p:pic>
        <p:nvPicPr>
          <p:cNvPr id="9" name="Picture 8" descr="Agricultue.jpg"/>
          <p:cNvPicPr>
            <a:picLocks noChangeAspect="1"/>
          </p:cNvPicPr>
          <p:nvPr/>
        </p:nvPicPr>
        <p:blipFill>
          <a:blip r:embed="rId5" cstate="print"/>
          <a:stretch>
            <a:fillRect/>
          </a:stretch>
        </p:blipFill>
        <p:spPr>
          <a:xfrm>
            <a:off x="2643174" y="2428868"/>
            <a:ext cx="3286148" cy="2018264"/>
          </a:xfrm>
          <a:prstGeom prst="rect">
            <a:avLst/>
          </a:prstGeom>
          <a:ln>
            <a:noFill/>
          </a:ln>
          <a:effectLst>
            <a:softEdge rad="635000"/>
          </a:effectLst>
        </p:spPr>
      </p:pic>
      <p:pic>
        <p:nvPicPr>
          <p:cNvPr id="10" name="~PP145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632825" y="6346825"/>
            <a:ext cx="304800" cy="3048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MOVIE_ONCLICK_URL_TARGET" val="_self"/>
  <p:tag name="GENSWF_MOVIE_PRESENTATION_END_URL_TARGET" val="_self"/>
  <p:tag name="FLASHSPRING_PRESENTATION_TITLE" val="Yagna modified"/>
  <p:tag name="FLASHSPRING_ENABLE_BG_AUDIO_TAG" val="0"/>
  <p:tag name="FLASHSPRING_BG_AUDIO_DURATION_TAG" val="0.0000000"/>
  <p:tag name="FLASHSPRING_BG_AUDIO_LOOP_TAG" val="1"/>
</p:tagLst>
</file>

<file path=ppt/tags/tag10.xml><?xml version="1.0" encoding="utf-8"?>
<p:tagLst xmlns:a="http://schemas.openxmlformats.org/drawingml/2006/main" xmlns:r="http://schemas.openxmlformats.org/officeDocument/2006/relationships" xmlns:p="http://schemas.openxmlformats.org/presentationml/2006/main">
  <p:tag name="GENSWF_SLIDE_TITLE" val="Source - Internet"/>
</p:tagLst>
</file>

<file path=ppt/tags/tag2.xml><?xml version="1.0" encoding="utf-8"?>
<p:tagLst xmlns:a="http://schemas.openxmlformats.org/drawingml/2006/main" xmlns:r="http://schemas.openxmlformats.org/officeDocument/2006/relationships" xmlns:p="http://schemas.openxmlformats.org/presentationml/2006/main">
  <p:tag name="GENSWF_SLIDE_TITLE" val="SCIENCE OF GAYATRI AND YAGNA"/>
  <p:tag name="TIMING" val="|11.3"/>
</p:tagLst>
</file>

<file path=ppt/tags/tag3.xml><?xml version="1.0" encoding="utf-8"?>
<p:tagLst xmlns:a="http://schemas.openxmlformats.org/drawingml/2006/main" xmlns:r="http://schemas.openxmlformats.org/officeDocument/2006/relationships" xmlns:p="http://schemas.openxmlformats.org/presentationml/2006/main">
  <p:tag name="GENSWF_SLIDE_TITLE" val="Sacred A U M"/>
</p:tagLst>
</file>

<file path=ppt/tags/tag4.xml><?xml version="1.0" encoding="utf-8"?>
<p:tagLst xmlns:a="http://schemas.openxmlformats.org/drawingml/2006/main" xmlns:r="http://schemas.openxmlformats.org/officeDocument/2006/relationships" xmlns:p="http://schemas.openxmlformats.org/presentationml/2006/main">
  <p:tag name="GENSWF_SLIDE_TITLE" val="Gayatri Mantra {Universal Mantra}"/>
</p:tagLst>
</file>

<file path=ppt/tags/tag5.xml><?xml version="1.0" encoding="utf-8"?>
<p:tagLst xmlns:a="http://schemas.openxmlformats.org/drawingml/2006/main" xmlns:r="http://schemas.openxmlformats.org/officeDocument/2006/relationships" xmlns:p="http://schemas.openxmlformats.org/presentationml/2006/main">
  <p:tag name="GENSWF_SLIDE_TITLE" val="Gayatri Mantra – Essence of Vedas - 24 Syllables – Qualities"/>
</p:tagLst>
</file>

<file path=ppt/tags/tag6.xml><?xml version="1.0" encoding="utf-8"?>
<p:tagLst xmlns:a="http://schemas.openxmlformats.org/drawingml/2006/main" xmlns:r="http://schemas.openxmlformats.org/officeDocument/2006/relationships" xmlns:p="http://schemas.openxmlformats.org/presentationml/2006/main">
  <p:tag name="GENSWF_SLIDE_TITLE" val="Ya-ja-na"/>
</p:tagLst>
</file>

<file path=ppt/tags/tag7.xml><?xml version="1.0" encoding="utf-8"?>
<p:tagLst xmlns:a="http://schemas.openxmlformats.org/drawingml/2006/main" xmlns:r="http://schemas.openxmlformats.org/officeDocument/2006/relationships" xmlns:p="http://schemas.openxmlformats.org/presentationml/2006/main">
  <p:tag name="TIMING" val="|1.5|17"/>
</p:tagLst>
</file>

<file path=ppt/tags/tag8.xml><?xml version="1.0" encoding="utf-8"?>
<p:tagLst xmlns:a="http://schemas.openxmlformats.org/drawingml/2006/main" xmlns:r="http://schemas.openxmlformats.org/officeDocument/2006/relationships" xmlns:p="http://schemas.openxmlformats.org/presentationml/2006/main">
  <p:tag name="GENSWF_SLIDE_TITLE" val="Subtle effects of Yagna"/>
</p:tagLst>
</file>

<file path=ppt/tags/tag9.xml><?xml version="1.0" encoding="utf-8"?>
<p:tagLst xmlns:a="http://schemas.openxmlformats.org/drawingml/2006/main" xmlns:r="http://schemas.openxmlformats.org/officeDocument/2006/relationships" xmlns:p="http://schemas.openxmlformats.org/presentationml/2006/main">
  <p:tag name="TIMING" val="|0|2.2|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3902</TotalTime>
  <Words>1801</Words>
  <Application>Microsoft Office PowerPoint</Application>
  <PresentationFormat>On-screen Show (4:3)</PresentationFormat>
  <Paragraphs>379</Paragraphs>
  <Slides>39</Slides>
  <Notes>39</Notes>
  <HiddenSlides>0</HiddenSlides>
  <MMClips>29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Consolas</vt:lpstr>
      <vt:lpstr>Corbel</vt:lpstr>
      <vt:lpstr>Shruti</vt:lpstr>
      <vt:lpstr>Times New Roman</vt:lpstr>
      <vt:lpstr>Wingdings</vt:lpstr>
      <vt:lpstr>Wingdings 2</vt:lpstr>
      <vt:lpstr>Wingdings 3</vt:lpstr>
      <vt:lpstr>Theme2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Chemical fertilizers &amp; Insecticides</vt:lpstr>
      <vt:lpstr>Sound pollution</vt:lpstr>
      <vt:lpstr>PowerPoint Presentation</vt:lpstr>
      <vt:lpstr>Food – only for taste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Subtle effects of Yagna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 WORLD GAYATRI PARIWAR  SOUTH</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Yajna (sacrificial fire) exercises a very positive influence on the body  and psyche (mind and consciousness) of persons involved and sitting around. It leads to transformation of human towards divinity. The effect of yajna is psycho-somatic. Particularly, women and embryonic life are immensely benefited by Yajna. The land where Yajna is performed receives divine and pious impressions and subtle vibrations. These impressions are long lasting and make he place pious.</dc:title>
  <dc:creator>VENKAT KOPPAKA</dc:creator>
  <cp:lastModifiedBy>Missionrk</cp:lastModifiedBy>
  <cp:revision>863</cp:revision>
  <dcterms:created xsi:type="dcterms:W3CDTF">2007-01-31T02:55:14Z</dcterms:created>
  <dcterms:modified xsi:type="dcterms:W3CDTF">2017-07-12T02:44:53Z</dcterms:modified>
</cp:coreProperties>
</file>